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sldIdLst>
    <p:sldId id="396" r:id="rId2"/>
    <p:sldId id="377" r:id="rId3"/>
    <p:sldId id="268" r:id="rId4"/>
    <p:sldId id="362" r:id="rId5"/>
    <p:sldId id="357" r:id="rId6"/>
    <p:sldId id="358" r:id="rId7"/>
    <p:sldId id="360" r:id="rId8"/>
    <p:sldId id="363" r:id="rId9"/>
    <p:sldId id="364" r:id="rId10"/>
    <p:sldId id="366" r:id="rId11"/>
    <p:sldId id="367" r:id="rId12"/>
    <p:sldId id="368" r:id="rId13"/>
    <p:sldId id="395" r:id="rId14"/>
    <p:sldId id="369" r:id="rId15"/>
    <p:sldId id="370" r:id="rId16"/>
    <p:sldId id="371" r:id="rId17"/>
    <p:sldId id="372" r:id="rId18"/>
    <p:sldId id="397" r:id="rId19"/>
    <p:sldId id="39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921125-DC59-4F02-A951-D83177BEBD22}" type="datetimeFigureOut">
              <a:rPr lang="nl-NL" smtClean="0"/>
              <a:t>8-11-2022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BFD0B-C929-4783-8486-0EFF04275DA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467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Gas ca 25 euro per jaar en inductie ca 36 euro per jaar</a:t>
            </a:r>
          </a:p>
          <a:p>
            <a:r>
              <a:rPr lang="nl-NL" dirty="0"/>
              <a:t>Info Milieu centraal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BFD0B-C929-4783-8486-0EFF04275DAD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8956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8BFD0B-C929-4783-8486-0EFF04275DA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3148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ooninfo/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user/WijksteunpuntWonen" TargetMode="External"/><Relationship Id="rId5" Type="http://schemas.openxmlformats.org/officeDocument/2006/relationships/hyperlink" Target="https://www.linkedin.com/company/wooninfo/" TargetMode="External"/><Relationship Id="rId4" Type="http://schemas.openxmlformats.org/officeDocument/2006/relationships/hyperlink" Target="https://twitter.com/stichtingwoon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wooninfo/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youtube.com/user/WijksteunpuntWonen" TargetMode="External"/><Relationship Id="rId5" Type="http://schemas.openxmlformats.org/officeDocument/2006/relationships/hyperlink" Target="https://www.linkedin.com/company/wooninfo/" TargetMode="External"/><Relationship Id="rId4" Type="http://schemas.openxmlformats.org/officeDocument/2006/relationships/hyperlink" Target="https://twitter.com/stichtingwoon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atie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5C90A799-62A3-5C45-9CBB-DC2DF3BC2447}"/>
              </a:ext>
            </a:extLst>
          </p:cNvPr>
          <p:cNvSpPr/>
          <p:nvPr userDrawn="1"/>
        </p:nvSpPr>
        <p:spPr>
          <a:xfrm>
            <a:off x="-1" y="1"/>
            <a:ext cx="9534319" cy="6858000"/>
          </a:xfrm>
          <a:prstGeom prst="rect">
            <a:avLst/>
          </a:prstGeom>
          <a:gradFill>
            <a:gsLst>
              <a:gs pos="27000">
                <a:schemeClr val="accent2"/>
              </a:gs>
              <a:gs pos="85000">
                <a:schemeClr val="accent1"/>
              </a:gs>
            </a:gsLst>
            <a:path path="circle">
              <a:fillToRect r="100000" b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54118D0-6ECC-654D-842C-02E4F8C2E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25685" r="-2638" b="1998"/>
          <a:stretch/>
        </p:blipFill>
        <p:spPr>
          <a:xfrm>
            <a:off x="1703546" y="0"/>
            <a:ext cx="1043278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F48285E-0592-0245-9A7A-4334FB38495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19481" y="3076397"/>
            <a:ext cx="9153344" cy="705205"/>
          </a:xfrm>
        </p:spPr>
        <p:txBody>
          <a:bodyPr lIns="0" tIns="0" rIns="0" bIns="0" anchor="ctr">
            <a:noAutofit/>
          </a:bodyPr>
          <a:lstStyle>
            <a:lvl1pPr indent="0" algn="r">
              <a:defRPr lang="nl-NL" sz="5400" dirty="0"/>
            </a:lvl1pPr>
          </a:lstStyle>
          <a:p>
            <a:r>
              <a:rPr lang="nl-NL" dirty="0"/>
              <a:t>Typ hier de presentatietitel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BA2FC0AC-ADCF-4910-A3C3-37D368680067}"/>
              </a:ext>
            </a:extLst>
          </p:cNvPr>
          <p:cNvSpPr txBox="1"/>
          <p:nvPr userDrawn="1"/>
        </p:nvSpPr>
        <p:spPr>
          <a:xfrm>
            <a:off x="515938" y="6101379"/>
            <a:ext cx="187301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www.</a:t>
            </a:r>
            <a:r>
              <a:rPr lang="nl-NL" sz="2000" b="1" dirty="0">
                <a:solidFill>
                  <a:schemeClr val="bg1"/>
                </a:solidFill>
              </a:rPr>
              <a:t>wooninfo</a:t>
            </a:r>
            <a:r>
              <a:rPr lang="nl-NL" sz="2000" dirty="0">
                <a:solidFill>
                  <a:schemeClr val="bg1"/>
                </a:solidFill>
              </a:rPr>
              <a:t>.nl</a:t>
            </a:r>
            <a:endParaRPr lang="en-NL" sz="2000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DBFBC7FE-6718-482A-AB76-31B046A762DF}"/>
              </a:ext>
            </a:extLst>
          </p:cNvPr>
          <p:cNvSpPr txBox="1"/>
          <p:nvPr userDrawn="1"/>
        </p:nvSpPr>
        <p:spPr>
          <a:xfrm>
            <a:off x="-1" y="-597800"/>
            <a:ext cx="4027064" cy="5770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als eerste en laatste slide van iedere presentatie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Voeg geen afbeeldingen toe aan deze slide </a:t>
            </a:r>
            <a:endParaRPr lang="en-NL" sz="105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632CF70-CF08-4DEA-A892-84FBDC9C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E9F08C2-FF7E-C94B-9CB7-8DCD38EC244C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11" name="Graphic 6">
            <a:hlinkClick r:id="rId3"/>
            <a:extLst>
              <a:ext uri="{FF2B5EF4-FFF2-40B4-BE49-F238E27FC236}">
                <a16:creationId xmlns:a16="http://schemas.microsoft.com/office/drawing/2014/main" id="{A93182F7-09D1-4EF9-81C6-F6ABF722BF04}"/>
              </a:ext>
            </a:extLst>
          </p:cNvPr>
          <p:cNvSpPr/>
          <p:nvPr userDrawn="1"/>
        </p:nvSpPr>
        <p:spPr>
          <a:xfrm>
            <a:off x="533899" y="5690291"/>
            <a:ext cx="131360" cy="260043"/>
          </a:xfrm>
          <a:custGeom>
            <a:avLst/>
            <a:gdLst>
              <a:gd name="connsiteX0" fmla="*/ 47625 w 1491567"/>
              <a:gd name="connsiteY0" fmla="*/ 1572635 h 2952750"/>
              <a:gd name="connsiteX1" fmla="*/ 371294 w 1491567"/>
              <a:gd name="connsiteY1" fmla="*/ 1572635 h 2952750"/>
              <a:gd name="connsiteX2" fmla="*/ 371294 w 1491567"/>
              <a:gd name="connsiteY2" fmla="*/ 2905125 h 2952750"/>
              <a:gd name="connsiteX3" fmla="*/ 418919 w 1491567"/>
              <a:gd name="connsiteY3" fmla="*/ 2952750 h 2952750"/>
              <a:gd name="connsiteX4" fmla="*/ 967711 w 1491567"/>
              <a:gd name="connsiteY4" fmla="*/ 2952750 h 2952750"/>
              <a:gd name="connsiteX5" fmla="*/ 1015336 w 1491567"/>
              <a:gd name="connsiteY5" fmla="*/ 2905125 h 2952750"/>
              <a:gd name="connsiteX6" fmla="*/ 1015336 w 1491567"/>
              <a:gd name="connsiteY6" fmla="*/ 1578912 h 2952750"/>
              <a:gd name="connsiteX7" fmla="*/ 1387421 w 1491567"/>
              <a:gd name="connsiteY7" fmla="*/ 1578912 h 2952750"/>
              <a:gd name="connsiteX8" fmla="*/ 1434732 w 1491567"/>
              <a:gd name="connsiteY8" fmla="*/ 1536725 h 2952750"/>
              <a:gd name="connsiteX9" fmla="*/ 1491244 w 1491567"/>
              <a:gd name="connsiteY9" fmla="*/ 1046169 h 2952750"/>
              <a:gd name="connsiteX10" fmla="*/ 1479490 w 1491567"/>
              <a:gd name="connsiteY10" fmla="*/ 1009031 h 2952750"/>
              <a:gd name="connsiteX11" fmla="*/ 1443942 w 1491567"/>
              <a:gd name="connsiteY11" fmla="*/ 993096 h 2952750"/>
              <a:gd name="connsiteX12" fmla="*/ 1015355 w 1491567"/>
              <a:gd name="connsiteY12" fmla="*/ 993096 h 2952750"/>
              <a:gd name="connsiteX13" fmla="*/ 1015355 w 1491567"/>
              <a:gd name="connsiteY13" fmla="*/ 685590 h 2952750"/>
              <a:gd name="connsiteX14" fmla="*/ 1163717 w 1491567"/>
              <a:gd name="connsiteY14" fmla="*/ 545887 h 2952750"/>
              <a:gd name="connsiteX15" fmla="*/ 1443942 w 1491567"/>
              <a:gd name="connsiteY15" fmla="*/ 545887 h 2952750"/>
              <a:gd name="connsiteX16" fmla="*/ 1491567 w 1491567"/>
              <a:gd name="connsiteY16" fmla="*/ 498262 h 2952750"/>
              <a:gd name="connsiteX17" fmla="*/ 1491567 w 1491567"/>
              <a:gd name="connsiteY17" fmla="*/ 47977 h 2952750"/>
              <a:gd name="connsiteX18" fmla="*/ 1443942 w 1491567"/>
              <a:gd name="connsiteY18" fmla="*/ 352 h 2952750"/>
              <a:gd name="connsiteX19" fmla="*/ 1057751 w 1491567"/>
              <a:gd name="connsiteY19" fmla="*/ 352 h 2952750"/>
              <a:gd name="connsiteX20" fmla="*/ 1040063 w 1491567"/>
              <a:gd name="connsiteY20" fmla="*/ 0 h 2952750"/>
              <a:gd name="connsiteX21" fmla="*/ 556155 w 1491567"/>
              <a:gd name="connsiteY21" fmla="*/ 182413 h 2952750"/>
              <a:gd name="connsiteX22" fmla="*/ 387410 w 1491567"/>
              <a:gd name="connsiteY22" fmla="*/ 633498 h 2952750"/>
              <a:gd name="connsiteX23" fmla="*/ 387410 w 1491567"/>
              <a:gd name="connsiteY23" fmla="*/ 993086 h 2952750"/>
              <a:gd name="connsiteX24" fmla="*/ 47625 w 1491567"/>
              <a:gd name="connsiteY24" fmla="*/ 993086 h 2952750"/>
              <a:gd name="connsiteX25" fmla="*/ 0 w 1491567"/>
              <a:gd name="connsiteY25" fmla="*/ 1040711 h 2952750"/>
              <a:gd name="connsiteX26" fmla="*/ 0 w 1491567"/>
              <a:gd name="connsiteY26" fmla="*/ 1525000 h 2952750"/>
              <a:gd name="connsiteX27" fmla="*/ 47625 w 1491567"/>
              <a:gd name="connsiteY27" fmla="*/ 1572635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91567" h="2952750">
                <a:moveTo>
                  <a:pt x="47625" y="1572635"/>
                </a:moveTo>
                <a:lnTo>
                  <a:pt x="371294" y="1572635"/>
                </a:lnTo>
                <a:lnTo>
                  <a:pt x="371294" y="2905125"/>
                </a:lnTo>
                <a:cubicBezTo>
                  <a:pt x="371294" y="2931433"/>
                  <a:pt x="392611" y="2952750"/>
                  <a:pt x="418919" y="2952750"/>
                </a:cubicBezTo>
                <a:lnTo>
                  <a:pt x="967711" y="2952750"/>
                </a:lnTo>
                <a:cubicBezTo>
                  <a:pt x="994019" y="2952750"/>
                  <a:pt x="1015336" y="2931433"/>
                  <a:pt x="1015336" y="2905125"/>
                </a:cubicBezTo>
                <a:lnTo>
                  <a:pt x="1015336" y="1578912"/>
                </a:lnTo>
                <a:lnTo>
                  <a:pt x="1387421" y="1578912"/>
                </a:lnTo>
                <a:cubicBezTo>
                  <a:pt x="1411615" y="1578912"/>
                  <a:pt x="1431969" y="1560757"/>
                  <a:pt x="1434732" y="1536725"/>
                </a:cubicBezTo>
                <a:lnTo>
                  <a:pt x="1491244" y="1046169"/>
                </a:lnTo>
                <a:cubicBezTo>
                  <a:pt x="1492796" y="1032672"/>
                  <a:pt x="1488519" y="1019156"/>
                  <a:pt x="1479490" y="1009031"/>
                </a:cubicBezTo>
                <a:cubicBezTo>
                  <a:pt x="1470450" y="998896"/>
                  <a:pt x="1457516" y="993096"/>
                  <a:pt x="1443942" y="993096"/>
                </a:cubicBezTo>
                <a:lnTo>
                  <a:pt x="1015355" y="993096"/>
                </a:lnTo>
                <a:lnTo>
                  <a:pt x="1015355" y="685590"/>
                </a:lnTo>
                <a:cubicBezTo>
                  <a:pt x="1015355" y="592893"/>
                  <a:pt x="1065267" y="545887"/>
                  <a:pt x="1163717" y="545887"/>
                </a:cubicBezTo>
                <a:cubicBezTo>
                  <a:pt x="1177747" y="545887"/>
                  <a:pt x="1443942" y="545887"/>
                  <a:pt x="1443942" y="545887"/>
                </a:cubicBezTo>
                <a:cubicBezTo>
                  <a:pt x="1470250" y="545887"/>
                  <a:pt x="1491567" y="524561"/>
                  <a:pt x="1491567" y="498262"/>
                </a:cubicBezTo>
                <a:lnTo>
                  <a:pt x="1491567" y="47977"/>
                </a:lnTo>
                <a:cubicBezTo>
                  <a:pt x="1491567" y="21669"/>
                  <a:pt x="1470250" y="352"/>
                  <a:pt x="1443942" y="352"/>
                </a:cubicBezTo>
                <a:lnTo>
                  <a:pt x="1057751" y="352"/>
                </a:lnTo>
                <a:cubicBezTo>
                  <a:pt x="1055027" y="219"/>
                  <a:pt x="1048979" y="0"/>
                  <a:pt x="1040063" y="0"/>
                </a:cubicBezTo>
                <a:cubicBezTo>
                  <a:pt x="973055" y="0"/>
                  <a:pt x="740140" y="13154"/>
                  <a:pt x="556155" y="182413"/>
                </a:cubicBezTo>
                <a:cubicBezTo>
                  <a:pt x="352301" y="369980"/>
                  <a:pt x="380638" y="594560"/>
                  <a:pt x="387410" y="633498"/>
                </a:cubicBezTo>
                <a:lnTo>
                  <a:pt x="387410" y="993086"/>
                </a:lnTo>
                <a:lnTo>
                  <a:pt x="47625" y="993086"/>
                </a:lnTo>
                <a:cubicBezTo>
                  <a:pt x="21317" y="993086"/>
                  <a:pt x="0" y="1014403"/>
                  <a:pt x="0" y="1040711"/>
                </a:cubicBezTo>
                <a:lnTo>
                  <a:pt x="0" y="1525000"/>
                </a:lnTo>
                <a:cubicBezTo>
                  <a:pt x="0" y="1551308"/>
                  <a:pt x="21317" y="1572635"/>
                  <a:pt x="47625" y="15726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3" name="Graphic 10">
            <a:hlinkClick r:id="rId4"/>
            <a:extLst>
              <a:ext uri="{FF2B5EF4-FFF2-40B4-BE49-F238E27FC236}">
                <a16:creationId xmlns:a16="http://schemas.microsoft.com/office/drawing/2014/main" id="{198F25A6-49A6-4088-88F2-55790414B858}"/>
              </a:ext>
            </a:extLst>
          </p:cNvPr>
          <p:cNvSpPr/>
          <p:nvPr userDrawn="1"/>
        </p:nvSpPr>
        <p:spPr>
          <a:xfrm>
            <a:off x="896582" y="5687051"/>
            <a:ext cx="322355" cy="261967"/>
          </a:xfrm>
          <a:custGeom>
            <a:avLst/>
            <a:gdLst>
              <a:gd name="connsiteX0" fmla="*/ 228600 w 228600"/>
              <a:gd name="connsiteY0" fmla="*/ 21993 h 185775"/>
              <a:gd name="connsiteX1" fmla="*/ 201663 w 228600"/>
              <a:gd name="connsiteY1" fmla="*/ 29375 h 185775"/>
              <a:gd name="connsiteX2" fmla="*/ 222285 w 228600"/>
              <a:gd name="connsiteY2" fmla="*/ 3429 h 185775"/>
              <a:gd name="connsiteX3" fmla="*/ 192500 w 228600"/>
              <a:gd name="connsiteY3" fmla="*/ 14811 h 185775"/>
              <a:gd name="connsiteX4" fmla="*/ 158267 w 228600"/>
              <a:gd name="connsiteY4" fmla="*/ 0 h 185775"/>
              <a:gd name="connsiteX5" fmla="*/ 112576 w 228600"/>
              <a:gd name="connsiteY5" fmla="*/ 57579 h 185775"/>
              <a:gd name="connsiteX6" fmla="*/ 15916 w 228600"/>
              <a:gd name="connsiteY6" fmla="*/ 8582 h 185775"/>
              <a:gd name="connsiteX7" fmla="*/ 30423 w 228600"/>
              <a:gd name="connsiteY7" fmla="*/ 71199 h 185775"/>
              <a:gd name="connsiteX8" fmla="*/ 9192 w 228600"/>
              <a:gd name="connsiteY8" fmla="*/ 65332 h 185775"/>
              <a:gd name="connsiteX9" fmla="*/ 46806 w 228600"/>
              <a:gd name="connsiteY9" fmla="*/ 111909 h 185775"/>
              <a:gd name="connsiteX10" fmla="*/ 25622 w 228600"/>
              <a:gd name="connsiteY10" fmla="*/ 112709 h 185775"/>
              <a:gd name="connsiteX11" fmla="*/ 69437 w 228600"/>
              <a:gd name="connsiteY11" fmla="*/ 145275 h 185775"/>
              <a:gd name="connsiteX12" fmla="*/ 0 w 228600"/>
              <a:gd name="connsiteY12" fmla="*/ 164706 h 185775"/>
              <a:gd name="connsiteX13" fmla="*/ 71895 w 228600"/>
              <a:gd name="connsiteY13" fmla="*/ 185776 h 185775"/>
              <a:gd name="connsiteX14" fmla="*/ 205197 w 228600"/>
              <a:gd name="connsiteY14" fmla="*/ 46272 h 185775"/>
              <a:gd name="connsiteX15" fmla="*/ 228600 w 228600"/>
              <a:gd name="connsiteY15" fmla="*/ 21993 h 1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" h="185775">
                <a:moveTo>
                  <a:pt x="228600" y="21993"/>
                </a:moveTo>
                <a:cubicBezTo>
                  <a:pt x="220189" y="25727"/>
                  <a:pt x="211150" y="28242"/>
                  <a:pt x="201663" y="29375"/>
                </a:cubicBezTo>
                <a:cubicBezTo>
                  <a:pt x="211350" y="23574"/>
                  <a:pt x="218789" y="14383"/>
                  <a:pt x="222285" y="3429"/>
                </a:cubicBezTo>
                <a:cubicBezTo>
                  <a:pt x="213227" y="8801"/>
                  <a:pt x="203187" y="12706"/>
                  <a:pt x="192500" y="14811"/>
                </a:cubicBezTo>
                <a:cubicBezTo>
                  <a:pt x="183956" y="5696"/>
                  <a:pt x="171755" y="0"/>
                  <a:pt x="158267" y="0"/>
                </a:cubicBezTo>
                <a:cubicBezTo>
                  <a:pt x="127987" y="0"/>
                  <a:pt x="105737" y="28251"/>
                  <a:pt x="112576" y="57579"/>
                </a:cubicBezTo>
                <a:cubicBezTo>
                  <a:pt x="73609" y="55626"/>
                  <a:pt x="39053" y="36957"/>
                  <a:pt x="15916" y="8582"/>
                </a:cubicBezTo>
                <a:cubicBezTo>
                  <a:pt x="3629" y="29661"/>
                  <a:pt x="9544" y="57236"/>
                  <a:pt x="30423" y="71199"/>
                </a:cubicBezTo>
                <a:cubicBezTo>
                  <a:pt x="22746" y="70952"/>
                  <a:pt x="15507" y="68847"/>
                  <a:pt x="9192" y="65332"/>
                </a:cubicBezTo>
                <a:cubicBezTo>
                  <a:pt x="8677" y="87059"/>
                  <a:pt x="24251" y="107385"/>
                  <a:pt x="46806" y="111909"/>
                </a:cubicBezTo>
                <a:cubicBezTo>
                  <a:pt x="40205" y="113700"/>
                  <a:pt x="32976" y="114119"/>
                  <a:pt x="25622" y="112709"/>
                </a:cubicBezTo>
                <a:cubicBezTo>
                  <a:pt x="31585" y="131340"/>
                  <a:pt x="48901" y="144894"/>
                  <a:pt x="69437" y="145275"/>
                </a:cubicBezTo>
                <a:cubicBezTo>
                  <a:pt x="49720" y="160734"/>
                  <a:pt x="24879" y="167640"/>
                  <a:pt x="0" y="164706"/>
                </a:cubicBezTo>
                <a:cubicBezTo>
                  <a:pt x="20755" y="178013"/>
                  <a:pt x="45415" y="185776"/>
                  <a:pt x="71895" y="185776"/>
                </a:cubicBezTo>
                <a:cubicBezTo>
                  <a:pt x="158972" y="185776"/>
                  <a:pt x="208169" y="112233"/>
                  <a:pt x="205197" y="46272"/>
                </a:cubicBezTo>
                <a:cubicBezTo>
                  <a:pt x="214360" y="39653"/>
                  <a:pt x="222314" y="31394"/>
                  <a:pt x="228600" y="219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 dirty="0"/>
          </a:p>
        </p:txBody>
      </p:sp>
      <p:sp>
        <p:nvSpPr>
          <p:cNvPr id="16" name="Vrije vorm: vorm 15">
            <a:hlinkClick r:id="rId5"/>
            <a:extLst>
              <a:ext uri="{FF2B5EF4-FFF2-40B4-BE49-F238E27FC236}">
                <a16:creationId xmlns:a16="http://schemas.microsoft.com/office/drawing/2014/main" id="{9FED49F4-A245-418E-B036-E826FF085E7F}"/>
              </a:ext>
            </a:extLst>
          </p:cNvPr>
          <p:cNvSpPr/>
          <p:nvPr userDrawn="1"/>
        </p:nvSpPr>
        <p:spPr>
          <a:xfrm>
            <a:off x="1444476" y="5691061"/>
            <a:ext cx="259070" cy="258705"/>
          </a:xfrm>
          <a:custGeom>
            <a:avLst/>
            <a:gdLst>
              <a:gd name="connsiteX0" fmla="*/ 8611 w 259070"/>
              <a:gd name="connsiteY0" fmla="*/ 82933 h 258705"/>
              <a:gd name="connsiteX1" fmla="*/ 60446 w 259070"/>
              <a:gd name="connsiteY1" fmla="*/ 82933 h 258705"/>
              <a:gd name="connsiteX2" fmla="*/ 64911 w 259070"/>
              <a:gd name="connsiteY2" fmla="*/ 87400 h 258705"/>
              <a:gd name="connsiteX3" fmla="*/ 64911 w 259070"/>
              <a:gd name="connsiteY3" fmla="*/ 254240 h 258705"/>
              <a:gd name="connsiteX4" fmla="*/ 60444 w 259070"/>
              <a:gd name="connsiteY4" fmla="*/ 258705 h 258705"/>
              <a:gd name="connsiteX5" fmla="*/ 8611 w 259070"/>
              <a:gd name="connsiteY5" fmla="*/ 258705 h 258705"/>
              <a:gd name="connsiteX6" fmla="*/ 4145 w 259070"/>
              <a:gd name="connsiteY6" fmla="*/ 254240 h 258705"/>
              <a:gd name="connsiteX7" fmla="*/ 4145 w 259070"/>
              <a:gd name="connsiteY7" fmla="*/ 87400 h 258705"/>
              <a:gd name="connsiteX8" fmla="*/ 8611 w 259070"/>
              <a:gd name="connsiteY8" fmla="*/ 82933 h 258705"/>
              <a:gd name="connsiteX9" fmla="*/ 192958 w 259070"/>
              <a:gd name="connsiteY9" fmla="*/ 80969 h 258705"/>
              <a:gd name="connsiteX10" fmla="*/ 259070 w 259070"/>
              <a:gd name="connsiteY10" fmla="*/ 162721 h 258705"/>
              <a:gd name="connsiteX11" fmla="*/ 259070 w 259070"/>
              <a:gd name="connsiteY11" fmla="*/ 254240 h 258705"/>
              <a:gd name="connsiteX12" fmla="*/ 254605 w 259070"/>
              <a:gd name="connsiteY12" fmla="*/ 258705 h 258705"/>
              <a:gd name="connsiteX13" fmla="*/ 202796 w 259070"/>
              <a:gd name="connsiteY13" fmla="*/ 258705 h 258705"/>
              <a:gd name="connsiteX14" fmla="*/ 198328 w 259070"/>
              <a:gd name="connsiteY14" fmla="*/ 254240 h 258705"/>
              <a:gd name="connsiteX15" fmla="*/ 198328 w 259070"/>
              <a:gd name="connsiteY15" fmla="*/ 173111 h 258705"/>
              <a:gd name="connsiteX16" fmla="*/ 175307 w 259070"/>
              <a:gd name="connsiteY16" fmla="*/ 133333 h 258705"/>
              <a:gd name="connsiteX17" fmla="*/ 149210 w 259070"/>
              <a:gd name="connsiteY17" fmla="*/ 171696 h 258705"/>
              <a:gd name="connsiteX18" fmla="*/ 149210 w 259070"/>
              <a:gd name="connsiteY18" fmla="*/ 254240 h 258705"/>
              <a:gd name="connsiteX19" fmla="*/ 144743 w 259070"/>
              <a:gd name="connsiteY19" fmla="*/ 258705 h 258705"/>
              <a:gd name="connsiteX20" fmla="*/ 92959 w 259070"/>
              <a:gd name="connsiteY20" fmla="*/ 258705 h 258705"/>
              <a:gd name="connsiteX21" fmla="*/ 88492 w 259070"/>
              <a:gd name="connsiteY21" fmla="*/ 254240 h 258705"/>
              <a:gd name="connsiteX22" fmla="*/ 88492 w 259070"/>
              <a:gd name="connsiteY22" fmla="*/ 87400 h 258705"/>
              <a:gd name="connsiteX23" fmla="*/ 92959 w 259070"/>
              <a:gd name="connsiteY23" fmla="*/ 82933 h 258705"/>
              <a:gd name="connsiteX24" fmla="*/ 142681 w 259070"/>
              <a:gd name="connsiteY24" fmla="*/ 82933 h 258705"/>
              <a:gd name="connsiteX25" fmla="*/ 147147 w 259070"/>
              <a:gd name="connsiteY25" fmla="*/ 87400 h 258705"/>
              <a:gd name="connsiteX26" fmla="*/ 147147 w 259070"/>
              <a:gd name="connsiteY26" fmla="*/ 96164 h 258705"/>
              <a:gd name="connsiteX27" fmla="*/ 192958 w 259070"/>
              <a:gd name="connsiteY27" fmla="*/ 80969 h 258705"/>
              <a:gd name="connsiteX28" fmla="*/ 34530 w 259070"/>
              <a:gd name="connsiteY28" fmla="*/ 0 h 258705"/>
              <a:gd name="connsiteX29" fmla="*/ 69045 w 259070"/>
              <a:gd name="connsiteY29" fmla="*/ 34528 h 258705"/>
              <a:gd name="connsiteX30" fmla="*/ 34530 w 259070"/>
              <a:gd name="connsiteY30" fmla="*/ 69059 h 258705"/>
              <a:gd name="connsiteX31" fmla="*/ 0 w 259070"/>
              <a:gd name="connsiteY31" fmla="*/ 34528 h 258705"/>
              <a:gd name="connsiteX32" fmla="*/ 34530 w 259070"/>
              <a:gd name="connsiteY32" fmla="*/ 0 h 25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9070" h="258705">
                <a:moveTo>
                  <a:pt x="8611" y="82933"/>
                </a:moveTo>
                <a:lnTo>
                  <a:pt x="60446" y="82933"/>
                </a:lnTo>
                <a:cubicBezTo>
                  <a:pt x="62912" y="82933"/>
                  <a:pt x="64912" y="84931"/>
                  <a:pt x="64911" y="87400"/>
                </a:cubicBezTo>
                <a:lnTo>
                  <a:pt x="64911" y="254240"/>
                </a:lnTo>
                <a:cubicBezTo>
                  <a:pt x="64911" y="256705"/>
                  <a:pt x="62911" y="258705"/>
                  <a:pt x="60444" y="258705"/>
                </a:cubicBezTo>
                <a:lnTo>
                  <a:pt x="8611" y="258705"/>
                </a:lnTo>
                <a:cubicBezTo>
                  <a:pt x="6145" y="258705"/>
                  <a:pt x="4145" y="256706"/>
                  <a:pt x="4145" y="254240"/>
                </a:cubicBezTo>
                <a:lnTo>
                  <a:pt x="4145" y="87400"/>
                </a:lnTo>
                <a:cubicBezTo>
                  <a:pt x="4145" y="84932"/>
                  <a:pt x="6145" y="82933"/>
                  <a:pt x="8611" y="82933"/>
                </a:cubicBezTo>
                <a:close/>
                <a:moveTo>
                  <a:pt x="192958" y="80969"/>
                </a:moveTo>
                <a:cubicBezTo>
                  <a:pt x="251555" y="80969"/>
                  <a:pt x="259069" y="124659"/>
                  <a:pt x="259070" y="162721"/>
                </a:cubicBezTo>
                <a:lnTo>
                  <a:pt x="259070" y="254240"/>
                </a:lnTo>
                <a:cubicBezTo>
                  <a:pt x="259070" y="256705"/>
                  <a:pt x="257070" y="258705"/>
                  <a:pt x="254605" y="258705"/>
                </a:cubicBezTo>
                <a:lnTo>
                  <a:pt x="202796" y="258705"/>
                </a:lnTo>
                <a:cubicBezTo>
                  <a:pt x="200328" y="258705"/>
                  <a:pt x="198328" y="256706"/>
                  <a:pt x="198328" y="254240"/>
                </a:cubicBezTo>
                <a:lnTo>
                  <a:pt x="198328" y="173111"/>
                </a:lnTo>
                <a:cubicBezTo>
                  <a:pt x="198328" y="149100"/>
                  <a:pt x="196725" y="133359"/>
                  <a:pt x="175307" y="133333"/>
                </a:cubicBezTo>
                <a:cubicBezTo>
                  <a:pt x="153566" y="133333"/>
                  <a:pt x="149210" y="148013"/>
                  <a:pt x="149210" y="171696"/>
                </a:cubicBezTo>
                <a:lnTo>
                  <a:pt x="149210" y="254240"/>
                </a:lnTo>
                <a:cubicBezTo>
                  <a:pt x="149210" y="256705"/>
                  <a:pt x="147210" y="258705"/>
                  <a:pt x="144743" y="258705"/>
                </a:cubicBezTo>
                <a:lnTo>
                  <a:pt x="92959" y="258705"/>
                </a:lnTo>
                <a:cubicBezTo>
                  <a:pt x="90492" y="258705"/>
                  <a:pt x="88492" y="256706"/>
                  <a:pt x="88492" y="254240"/>
                </a:cubicBezTo>
                <a:lnTo>
                  <a:pt x="88492" y="87400"/>
                </a:lnTo>
                <a:cubicBezTo>
                  <a:pt x="88492" y="84932"/>
                  <a:pt x="90492" y="82933"/>
                  <a:pt x="92959" y="82933"/>
                </a:cubicBezTo>
                <a:lnTo>
                  <a:pt x="142681" y="82933"/>
                </a:lnTo>
                <a:cubicBezTo>
                  <a:pt x="145147" y="82933"/>
                  <a:pt x="147147" y="84932"/>
                  <a:pt x="147147" y="87400"/>
                </a:cubicBezTo>
                <a:lnTo>
                  <a:pt x="147147" y="96164"/>
                </a:lnTo>
                <a:cubicBezTo>
                  <a:pt x="157319" y="86745"/>
                  <a:pt x="173989" y="80969"/>
                  <a:pt x="192958" y="80969"/>
                </a:cubicBezTo>
                <a:close/>
                <a:moveTo>
                  <a:pt x="34530" y="0"/>
                </a:moveTo>
                <a:cubicBezTo>
                  <a:pt x="53562" y="0"/>
                  <a:pt x="69045" y="15490"/>
                  <a:pt x="69045" y="34528"/>
                </a:cubicBezTo>
                <a:cubicBezTo>
                  <a:pt x="69045" y="53569"/>
                  <a:pt x="53563" y="69059"/>
                  <a:pt x="34530" y="69059"/>
                </a:cubicBezTo>
                <a:cubicBezTo>
                  <a:pt x="15490" y="69059"/>
                  <a:pt x="0" y="53569"/>
                  <a:pt x="0" y="34528"/>
                </a:cubicBezTo>
                <a:cubicBezTo>
                  <a:pt x="14" y="15488"/>
                  <a:pt x="15504" y="0"/>
                  <a:pt x="3453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8" name="Graphic 23">
            <a:hlinkClick r:id="rId6"/>
            <a:extLst>
              <a:ext uri="{FF2B5EF4-FFF2-40B4-BE49-F238E27FC236}">
                <a16:creationId xmlns:a16="http://schemas.microsoft.com/office/drawing/2014/main" id="{25EE47B0-42B3-4C36-A223-4C974532EA69}"/>
              </a:ext>
            </a:extLst>
          </p:cNvPr>
          <p:cNvSpPr/>
          <p:nvPr userDrawn="1"/>
        </p:nvSpPr>
        <p:spPr>
          <a:xfrm>
            <a:off x="1975469" y="5688367"/>
            <a:ext cx="375845" cy="261967"/>
          </a:xfrm>
          <a:custGeom>
            <a:avLst/>
            <a:gdLst>
              <a:gd name="connsiteX0" fmla="*/ 906790 w 922734"/>
              <a:gd name="connsiteY0" fmla="*/ 103459 h 643153"/>
              <a:gd name="connsiteX1" fmla="*/ 807034 w 922734"/>
              <a:gd name="connsiteY1" fmla="*/ 12781 h 643153"/>
              <a:gd name="connsiteX2" fmla="*/ 461515 w 922734"/>
              <a:gd name="connsiteY2" fmla="*/ 8 h 643153"/>
              <a:gd name="connsiteX3" fmla="*/ 115957 w 922734"/>
              <a:gd name="connsiteY3" fmla="*/ 12781 h 643153"/>
              <a:gd name="connsiteX4" fmla="*/ 16259 w 922734"/>
              <a:gd name="connsiteY4" fmla="*/ 103459 h 643153"/>
              <a:gd name="connsiteX5" fmla="*/ 0 w 922734"/>
              <a:gd name="connsiteY5" fmla="*/ 321581 h 643153"/>
              <a:gd name="connsiteX6" fmla="*/ 16078 w 922734"/>
              <a:gd name="connsiteY6" fmla="*/ 539685 h 643153"/>
              <a:gd name="connsiteX7" fmla="*/ 115795 w 922734"/>
              <a:gd name="connsiteY7" fmla="*/ 630363 h 643153"/>
              <a:gd name="connsiteX8" fmla="*/ 461334 w 922734"/>
              <a:gd name="connsiteY8" fmla="*/ 643145 h 643153"/>
              <a:gd name="connsiteX9" fmla="*/ 806853 w 922734"/>
              <a:gd name="connsiteY9" fmla="*/ 630363 h 643153"/>
              <a:gd name="connsiteX10" fmla="*/ 906590 w 922734"/>
              <a:gd name="connsiteY10" fmla="*/ 539685 h 643153"/>
              <a:gd name="connsiteX11" fmla="*/ 922734 w 922734"/>
              <a:gd name="connsiteY11" fmla="*/ 321581 h 643153"/>
              <a:gd name="connsiteX12" fmla="*/ 906790 w 922734"/>
              <a:gd name="connsiteY12" fmla="*/ 103459 h 643153"/>
              <a:gd name="connsiteX13" fmla="*/ 342290 w 922734"/>
              <a:gd name="connsiteY13" fmla="*/ 464799 h 643153"/>
              <a:gd name="connsiteX14" fmla="*/ 342290 w 922734"/>
              <a:gd name="connsiteY14" fmla="*/ 159647 h 643153"/>
              <a:gd name="connsiteX15" fmla="*/ 635641 w 922734"/>
              <a:gd name="connsiteY15" fmla="*/ 312695 h 643153"/>
              <a:gd name="connsiteX16" fmla="*/ 342290 w 922734"/>
              <a:gd name="connsiteY16" fmla="*/ 464799 h 64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22734" h="643153">
                <a:moveTo>
                  <a:pt x="906790" y="103459"/>
                </a:moveTo>
                <a:cubicBezTo>
                  <a:pt x="895493" y="54386"/>
                  <a:pt x="855355" y="18182"/>
                  <a:pt x="807034" y="12781"/>
                </a:cubicBezTo>
                <a:cubicBezTo>
                  <a:pt x="692610" y="8"/>
                  <a:pt x="576796" y="-59"/>
                  <a:pt x="461515" y="8"/>
                </a:cubicBezTo>
                <a:cubicBezTo>
                  <a:pt x="346215" y="-59"/>
                  <a:pt x="230381" y="8"/>
                  <a:pt x="115957" y="12781"/>
                </a:cubicBezTo>
                <a:cubicBezTo>
                  <a:pt x="67666" y="18182"/>
                  <a:pt x="27556" y="54386"/>
                  <a:pt x="16259" y="103459"/>
                </a:cubicBezTo>
                <a:cubicBezTo>
                  <a:pt x="181" y="173344"/>
                  <a:pt x="0" y="249630"/>
                  <a:pt x="0" y="321581"/>
                </a:cubicBezTo>
                <a:cubicBezTo>
                  <a:pt x="0" y="393533"/>
                  <a:pt x="0" y="469809"/>
                  <a:pt x="16078" y="539685"/>
                </a:cubicBezTo>
                <a:cubicBezTo>
                  <a:pt x="27356" y="588748"/>
                  <a:pt x="67475" y="624953"/>
                  <a:pt x="115795" y="630363"/>
                </a:cubicBezTo>
                <a:cubicBezTo>
                  <a:pt x="230210" y="643145"/>
                  <a:pt x="346034" y="643212"/>
                  <a:pt x="461334" y="643145"/>
                </a:cubicBezTo>
                <a:cubicBezTo>
                  <a:pt x="576653" y="643212"/>
                  <a:pt x="692448" y="643145"/>
                  <a:pt x="806853" y="630363"/>
                </a:cubicBezTo>
                <a:cubicBezTo>
                  <a:pt x="855145" y="624962"/>
                  <a:pt x="895293" y="588758"/>
                  <a:pt x="906590" y="539685"/>
                </a:cubicBezTo>
                <a:cubicBezTo>
                  <a:pt x="922677" y="469800"/>
                  <a:pt x="922734" y="393524"/>
                  <a:pt x="922734" y="321581"/>
                </a:cubicBezTo>
                <a:cubicBezTo>
                  <a:pt x="922734" y="249630"/>
                  <a:pt x="922868" y="173344"/>
                  <a:pt x="906790" y="103459"/>
                </a:cubicBezTo>
                <a:close/>
                <a:moveTo>
                  <a:pt x="342290" y="464799"/>
                </a:moveTo>
                <a:cubicBezTo>
                  <a:pt x="342290" y="362729"/>
                  <a:pt x="342290" y="261726"/>
                  <a:pt x="342290" y="159647"/>
                </a:cubicBezTo>
                <a:cubicBezTo>
                  <a:pt x="440084" y="210672"/>
                  <a:pt x="537229" y="261355"/>
                  <a:pt x="635641" y="312695"/>
                </a:cubicBezTo>
                <a:cubicBezTo>
                  <a:pt x="537534" y="363577"/>
                  <a:pt x="440341" y="413955"/>
                  <a:pt x="342290" y="4647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9" name="Tijdelijke aanduiding voor tekst 6">
            <a:extLst>
              <a:ext uri="{FF2B5EF4-FFF2-40B4-BE49-F238E27FC236}">
                <a16:creationId xmlns:a16="http://schemas.microsoft.com/office/drawing/2014/main" id="{0669473E-CF9F-4D6B-8DD9-1F62C2DF94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609518"/>
            <a:ext cx="5076825" cy="417031"/>
          </a:xfrm>
        </p:spPr>
        <p:txBody>
          <a:bodyPr lIns="0" tIns="0" rIns="0" bIns="0" anchor="b">
            <a:noAutofit/>
          </a:bodyPr>
          <a:lstStyle>
            <a:lvl1pPr marL="216000" algn="r">
              <a:lnSpc>
                <a:spcPct val="100000"/>
              </a:lnSpc>
              <a:spcBef>
                <a:spcPts val="0"/>
              </a:spcBef>
              <a:buNone/>
              <a:defRPr lang="nl-NL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nl-NL" dirty="0"/>
              <a:t>Vul hier eventueel je naam</a:t>
            </a:r>
            <a:br>
              <a:rPr lang="nl-NL" dirty="0"/>
            </a:br>
            <a:r>
              <a:rPr lang="nl-NL" dirty="0"/>
              <a:t>en eigen contactgegevens in</a:t>
            </a:r>
          </a:p>
        </p:txBody>
      </p:sp>
      <p:sp>
        <p:nvSpPr>
          <p:cNvPr id="20" name="Tijdelijke aanduiding voor tekst 6">
            <a:extLst>
              <a:ext uri="{FF2B5EF4-FFF2-40B4-BE49-F238E27FC236}">
                <a16:creationId xmlns:a16="http://schemas.microsoft.com/office/drawing/2014/main" id="{BCFDA624-B4FC-2543-B684-32B5972FAF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625" y="6058249"/>
            <a:ext cx="5076825" cy="325113"/>
          </a:xfrm>
        </p:spPr>
        <p:txBody>
          <a:bodyPr lIns="0" tIns="0" rIns="0" bIns="0" anchor="b">
            <a:noAutofit/>
          </a:bodyPr>
          <a:lstStyle>
            <a:lvl1pPr marL="216000" algn="r">
              <a:lnSpc>
                <a:spcPct val="100000"/>
              </a:lnSpc>
              <a:spcBef>
                <a:spcPts val="0"/>
              </a:spcBef>
              <a:buNone/>
              <a:defRPr lang="nl-NL" sz="1200" b="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nl-NL" dirty="0"/>
              <a:t>Vul hier eventueel de datum in</a:t>
            </a:r>
          </a:p>
        </p:txBody>
      </p:sp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47F0E116-D78E-6D47-A7A0-D40BAE8A6B2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91636" y="646139"/>
            <a:ext cx="2846229" cy="10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768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1" grpId="0" animBg="1"/>
      <p:bldP spid="13" grpId="0" animBg="1"/>
      <p:bldP spid="16" grpId="0" animBg="1"/>
      <p:bldP spid="18" grpId="0" animBg="1"/>
    </p:bldLst>
  </p:timing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schermvulle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96D10C-2942-6547-B996-6032A684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08C2-FF7E-C94B-9CB7-8DCD38EC244C}" type="slidenum">
              <a:rPr lang="nl-NL" smtClean="0"/>
              <a:t>‹nr.›</a:t>
            </a:fld>
            <a:endParaRPr lang="nl-NL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F25231B4-BC93-4EEF-AB80-9F755C3324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12192000" cy="6850063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toe te voegen of sleep de afbeelding hier op. </a:t>
            </a:r>
          </a:p>
          <a:p>
            <a:r>
              <a:rPr lang="nl-NL" dirty="0"/>
              <a:t>Let er wel op dat de resolutie hoog genoeg is.</a:t>
            </a:r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A8A8A3C1-32ED-48B2-A1C4-08565EEFFE0E}"/>
              </a:ext>
            </a:extLst>
          </p:cNvPr>
          <p:cNvSpPr txBox="1"/>
          <p:nvPr userDrawn="1"/>
        </p:nvSpPr>
        <p:spPr>
          <a:xfrm>
            <a:off x="-1" y="-1244131"/>
            <a:ext cx="8481809" cy="122341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één afbeelding </a:t>
            </a:r>
            <a:r>
              <a:rPr lang="nl-NL" sz="1050" dirty="0" err="1">
                <a:solidFill>
                  <a:schemeClr val="tx1"/>
                </a:solidFill>
              </a:rPr>
              <a:t>schermvullend</a:t>
            </a:r>
            <a:r>
              <a:rPr lang="nl-NL" sz="1050" dirty="0">
                <a:solidFill>
                  <a:schemeClr val="tx1"/>
                </a:solidFill>
              </a:rPr>
              <a:t> wilt weergeven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Zorg ervoor dat deze afbeelding een minimale resolutie heeft van 1920x1080 pixels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Deze afbeelding is een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 Klik op het icoon in het midden om een eigen afbeelding toe te voegen of sleep de afbeelding op de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de afbeelding niet goed bijgesneden is kunt u dit aanpassen door op de afbeelding te klikken &gt; tabblad ‘Afbeeldingsopmaak’ &gt; knop ‘Bijsnijden’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nl-NL" sz="1050" dirty="0">
                <a:solidFill>
                  <a:schemeClr val="tx1"/>
                </a:solidFill>
              </a:rPr>
              <a:t>Zorg ervoor dat de resolutie van uw afbeelding hoog genoeg is.</a:t>
            </a:r>
            <a:endParaRPr lang="en-NL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96D10C-2942-6547-B996-6032A684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08C2-FF7E-C94B-9CB7-8DCD38EC244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07906D5-C51A-497F-A7E4-1300FD0B1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Typ hier de slidetitel in een regel</a:t>
            </a:r>
            <a:endParaRPr lang="en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51176BF4-AF4A-4869-AD99-80C43C29D0A4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00825" y="1771114"/>
            <a:ext cx="5078366" cy="380877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nl-N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F25231B4-BC93-4EEF-AB80-9F755C3324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5939" y="1774525"/>
            <a:ext cx="5078368" cy="380877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buNone/>
              <a:defRPr lang="nl-NL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C37D8B-1A7E-462D-9E98-F65DA1D20B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2808" y="5629664"/>
            <a:ext cx="5078367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8C80C7B3-140B-466B-9796-941DD4A9D9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00825" y="5629664"/>
            <a:ext cx="5075238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E19DD54-DD6C-4B59-9A65-4FFE1D485DFF}"/>
              </a:ext>
            </a:extLst>
          </p:cNvPr>
          <p:cNvSpPr txBox="1"/>
          <p:nvPr userDrawn="1"/>
        </p:nvSpPr>
        <p:spPr>
          <a:xfrm>
            <a:off x="-1" y="-1244131"/>
            <a:ext cx="8539517" cy="122341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twee afbeeldingen naast elkaar wilt weergeven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Deze afbeeldingen zijn </a:t>
            </a:r>
            <a:r>
              <a:rPr lang="nl-NL" sz="1050" dirty="0" err="1">
                <a:solidFill>
                  <a:schemeClr val="tx1"/>
                </a:solidFill>
              </a:rPr>
              <a:t>placeholders</a:t>
            </a:r>
            <a:r>
              <a:rPr lang="nl-NL" sz="1050" dirty="0">
                <a:solidFill>
                  <a:schemeClr val="tx1"/>
                </a:solidFill>
              </a:rPr>
              <a:t>. Klik op het icoon in het midden om een eigen afbeelding toe te voegen of sleep de afbeelding op de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de afbeelding niet goed bijgesneden is kunt u dit aanpassen door op de afbeelding te klikken &gt; tabblad ‘Afbeeldingsopmaak’ &gt; knop ‘Bijsnijden’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u geen onderschrift typt zal dit ook niet zichtbaar zijn op de slide tijdens het afspelen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nl-NL" sz="1050" dirty="0">
                <a:solidFill>
                  <a:schemeClr val="tx1"/>
                </a:solidFill>
              </a:rPr>
              <a:t>Zorg ervoor dat de resolutie van uw afbeelding hoog genoeg is.</a:t>
            </a:r>
            <a:endParaRPr lang="en-NL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opsomming &amp;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96D10C-2942-6547-B996-6032A684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08C2-FF7E-C94B-9CB7-8DCD38EC244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07906D5-C51A-497F-A7E4-1300FD0B1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Typ hier de slidetitel in een regel</a:t>
            </a:r>
            <a:endParaRPr lang="en-NL" dirty="0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F25231B4-BC93-4EEF-AB80-9F755C33248E}"/>
              </a:ext>
            </a:extLst>
          </p:cNvPr>
          <p:cNvSpPr>
            <a:spLocks noGrp="1" noChangeAspect="1"/>
          </p:cNvSpPr>
          <p:nvPr>
            <p:ph type="pic" idx="14" hasCustomPrompt="1"/>
          </p:nvPr>
        </p:nvSpPr>
        <p:spPr>
          <a:xfrm>
            <a:off x="6600825" y="1520825"/>
            <a:ext cx="4571999" cy="4321175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CFF204B8-0D43-441C-B67B-51C20986F0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174" y="1520825"/>
            <a:ext cx="4571999" cy="4321175"/>
          </a:xfrm>
        </p:spPr>
        <p:txBody>
          <a:bodyPr/>
          <a:lstStyle>
            <a:lvl1pPr marL="216000">
              <a:lnSpc>
                <a:spcPct val="100000"/>
              </a:lnSpc>
              <a:defRPr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2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2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NL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8757CE1-D1CF-423F-B98D-12ECBE04C9BA}"/>
              </a:ext>
            </a:extLst>
          </p:cNvPr>
          <p:cNvSpPr txBox="1"/>
          <p:nvPr userDrawn="1"/>
        </p:nvSpPr>
        <p:spPr>
          <a:xfrm>
            <a:off x="-1" y="-1082548"/>
            <a:ext cx="8481809" cy="10618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één afbeelding naast een opsomming met </a:t>
            </a:r>
            <a:r>
              <a:rPr lang="nl-NL" sz="1050" dirty="0" err="1">
                <a:solidFill>
                  <a:schemeClr val="tx1"/>
                </a:solidFill>
              </a:rPr>
              <a:t>bullet</a:t>
            </a:r>
            <a:r>
              <a:rPr lang="nl-NL" sz="1050" dirty="0">
                <a:solidFill>
                  <a:schemeClr val="tx1"/>
                </a:solidFill>
              </a:rPr>
              <a:t> points wilt weergeven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Deze afbeelding is een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 Klik op het icoon in het midden om een eigen afbeelding toe te voegen of sleep de afbeelding op de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de afbeelding niet goed bijgesneden is kunt u dit aanpassen door op de afbeelding te klikken &gt; tabblad ‘Afbeeldingsopmaak’ &gt; knop ‘Bijsnijden’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nl-NL" sz="1050" dirty="0">
                <a:solidFill>
                  <a:schemeClr val="tx1"/>
                </a:solidFill>
              </a:rPr>
              <a:t>Zorg ervoor dat de resolutie van uw afbeelding hoog genoeg is.</a:t>
            </a:r>
            <a:endParaRPr lang="en-NL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2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rie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2">
            <a:extLst>
              <a:ext uri="{FF2B5EF4-FFF2-40B4-BE49-F238E27FC236}">
                <a16:creationId xmlns:a16="http://schemas.microsoft.com/office/drawing/2014/main" id="{8C6DB26B-9964-4351-970F-C79EF9D2BC4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8355171" y="2441635"/>
            <a:ext cx="3320029" cy="249002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lang="nl-NL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96D10C-2942-6547-B996-6032A684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08C2-FF7E-C94B-9CB7-8DCD38EC244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07906D5-C51A-497F-A7E4-1300FD0B1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Typ hier de slidetitel in een regel</a:t>
            </a:r>
            <a:endParaRPr lang="en-NL" dirty="0"/>
          </a:p>
        </p:txBody>
      </p:sp>
      <p:sp>
        <p:nvSpPr>
          <p:cNvPr id="12" name="Tijdelijke aanduiding voor afbeelding 2">
            <a:extLst>
              <a:ext uri="{FF2B5EF4-FFF2-40B4-BE49-F238E27FC236}">
                <a16:creationId xmlns:a16="http://schemas.microsoft.com/office/drawing/2014/main" id="{F25231B4-BC93-4EEF-AB80-9F755C33248E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5938" y="2436402"/>
            <a:ext cx="3320029" cy="249002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7A784B3B-F4C2-495E-ABCA-967175937CC5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4435985" y="2441635"/>
            <a:ext cx="3320029" cy="249002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lang="nl-NL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11" name="Tijdelijke aanduiding voor tekst 2">
            <a:extLst>
              <a:ext uri="{FF2B5EF4-FFF2-40B4-BE49-F238E27FC236}">
                <a16:creationId xmlns:a16="http://schemas.microsoft.com/office/drawing/2014/main" id="{3CCE19F7-06E0-426C-9EFF-1CD91EE5D51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8" y="4983798"/>
            <a:ext cx="3320029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13" name="Tijdelijke aanduiding voor tekst 2">
            <a:extLst>
              <a:ext uri="{FF2B5EF4-FFF2-40B4-BE49-F238E27FC236}">
                <a16:creationId xmlns:a16="http://schemas.microsoft.com/office/drawing/2014/main" id="{8EDCD38C-1298-4728-8D8A-E387C23F586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35985" y="4983798"/>
            <a:ext cx="3320029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14" name="Tijdelijke aanduiding voor tekst 2">
            <a:extLst>
              <a:ext uri="{FF2B5EF4-FFF2-40B4-BE49-F238E27FC236}">
                <a16:creationId xmlns:a16="http://schemas.microsoft.com/office/drawing/2014/main" id="{7CFFAC00-2B72-42BB-994C-360C2FAE39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6034" y="4983798"/>
            <a:ext cx="3320029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5232AEAB-7CAC-42BE-B713-637AF3E2331D}"/>
              </a:ext>
            </a:extLst>
          </p:cNvPr>
          <p:cNvSpPr txBox="1"/>
          <p:nvPr userDrawn="1"/>
        </p:nvSpPr>
        <p:spPr>
          <a:xfrm>
            <a:off x="-1" y="-1244131"/>
            <a:ext cx="8539517" cy="122341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drie afbeeldingen naast elkaar wilt weergeven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Deze afbeeldingen zijn </a:t>
            </a:r>
            <a:r>
              <a:rPr lang="nl-NL" sz="1050" dirty="0" err="1">
                <a:solidFill>
                  <a:schemeClr val="tx1"/>
                </a:solidFill>
              </a:rPr>
              <a:t>placeholders</a:t>
            </a:r>
            <a:r>
              <a:rPr lang="nl-NL" sz="1050" dirty="0">
                <a:solidFill>
                  <a:schemeClr val="tx1"/>
                </a:solidFill>
              </a:rPr>
              <a:t>. Klik op het icoon in het midden om een eigen afbeelding toe te voegen of sleep de afbeelding op de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de afbeelding niet goed bijgesneden is kunt u dit aanpassen door op de afbeelding te klikken &gt; tabblad ‘Afbeeldingsopmaak’ &gt; knop ‘Bijsnijden’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u geen onderschrift typt zal dit ook niet zichtbaar zijn op de slide tijdens het afspelen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nl-NL" sz="1050" dirty="0">
                <a:solidFill>
                  <a:schemeClr val="tx1"/>
                </a:solidFill>
              </a:rPr>
              <a:t>Zorg ervoor dat de resolutie van uw afbeelding hoog genoeg is.</a:t>
            </a:r>
            <a:endParaRPr lang="en-NL" sz="10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94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6" grpId="0" animBg="1"/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afbeeldi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">
            <a:extLst>
              <a:ext uri="{FF2B5EF4-FFF2-40B4-BE49-F238E27FC236}">
                <a16:creationId xmlns:a16="http://schemas.microsoft.com/office/drawing/2014/main" id="{22655256-B76F-4978-A40D-458EA68CDCEB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6242903" y="2717784"/>
            <a:ext cx="2569676" cy="192725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lang="nl-NL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4A96D10C-2942-6547-B996-6032A6844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08C2-FF7E-C94B-9CB7-8DCD38EC244C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807906D5-C51A-497F-A7E4-1300FD0B16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nl-NL" dirty="0"/>
              <a:t>Typ hier de slidetitel in een regel</a:t>
            </a:r>
            <a:endParaRPr lang="en-NL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145E5093-4097-42EF-AAB5-F2DEA9D04A4F}"/>
              </a:ext>
            </a:extLst>
          </p:cNvPr>
          <p:cNvSpPr txBox="1"/>
          <p:nvPr userDrawn="1"/>
        </p:nvSpPr>
        <p:spPr>
          <a:xfrm>
            <a:off x="-1" y="-1244131"/>
            <a:ext cx="8539517" cy="1223412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vier afbeeldingen wilt weergeven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Deze afbeeldingen zijn </a:t>
            </a:r>
            <a:r>
              <a:rPr lang="nl-NL" sz="1050" dirty="0" err="1">
                <a:solidFill>
                  <a:schemeClr val="tx1"/>
                </a:solidFill>
              </a:rPr>
              <a:t>placeholders</a:t>
            </a:r>
            <a:r>
              <a:rPr lang="nl-NL" sz="1050" dirty="0">
                <a:solidFill>
                  <a:schemeClr val="tx1"/>
                </a:solidFill>
              </a:rPr>
              <a:t>. Klik op het icoon in het midden om een eigen afbeelding toe te voegen of sleep de afbeelding op de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de afbeelding niet goed bijgesneden is kunt u dit aanpassen door op de afbeelding te klikken &gt; tabblad ‘Afbeeldingsopmaak’ &gt; knop ‘Bijsnijden’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u geen onderschrift typt zal dit ook niet zichtbaar zijn op de slide tijdens het afspelen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nl-NL" sz="1050" dirty="0">
                <a:solidFill>
                  <a:schemeClr val="tx1"/>
                </a:solidFill>
              </a:rPr>
              <a:t>Zorg ervoor dat de resolutie van uw afbeelding hoog genoeg is.</a:t>
            </a:r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16" name="Tijdelijke aanduiding voor afbeelding 2">
            <a:extLst>
              <a:ext uri="{FF2B5EF4-FFF2-40B4-BE49-F238E27FC236}">
                <a16:creationId xmlns:a16="http://schemas.microsoft.com/office/drawing/2014/main" id="{8347013D-40E5-4BC9-B15E-E740E036B84A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515938" y="2712551"/>
            <a:ext cx="2569676" cy="192725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17" name="Tijdelijke aanduiding voor afbeelding 2">
            <a:extLst>
              <a:ext uri="{FF2B5EF4-FFF2-40B4-BE49-F238E27FC236}">
                <a16:creationId xmlns:a16="http://schemas.microsoft.com/office/drawing/2014/main" id="{8D0DAC32-8322-43F7-880D-1F0FC4A84858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3379420" y="2717784"/>
            <a:ext cx="2569676" cy="192725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lang="nl-NL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23" name="Tijdelijke aanduiding voor tekst 2">
            <a:extLst>
              <a:ext uri="{FF2B5EF4-FFF2-40B4-BE49-F238E27FC236}">
                <a16:creationId xmlns:a16="http://schemas.microsoft.com/office/drawing/2014/main" id="{B4AF5116-A783-4A13-8D8B-76B524671B5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939" y="4699750"/>
            <a:ext cx="2569676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24" name="Tijdelijke aanduiding voor tekst 2">
            <a:extLst>
              <a:ext uri="{FF2B5EF4-FFF2-40B4-BE49-F238E27FC236}">
                <a16:creationId xmlns:a16="http://schemas.microsoft.com/office/drawing/2014/main" id="{D6E2C10B-FFE4-44E4-8D4B-0980B6C126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9421" y="4699750"/>
            <a:ext cx="2569676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25" name="Tijdelijke aanduiding voor tekst 2">
            <a:extLst>
              <a:ext uri="{FF2B5EF4-FFF2-40B4-BE49-F238E27FC236}">
                <a16:creationId xmlns:a16="http://schemas.microsoft.com/office/drawing/2014/main" id="{EE613A90-FB74-4CF8-AA1B-2CB3A3D2F5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2903" y="4699750"/>
            <a:ext cx="2569676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  <p:sp>
        <p:nvSpPr>
          <p:cNvPr id="32" name="Tijdelijke aanduiding voor afbeelding 2">
            <a:extLst>
              <a:ext uri="{FF2B5EF4-FFF2-40B4-BE49-F238E27FC236}">
                <a16:creationId xmlns:a16="http://schemas.microsoft.com/office/drawing/2014/main" id="{2B4C3412-E9E0-42B4-9B33-2D901D7C40CA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9106386" y="2712551"/>
            <a:ext cx="2569676" cy="192725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solidFill>
              <a:schemeClr val="accent2"/>
            </a:solidFill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lang="nl-NL" sz="11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</a:p>
        </p:txBody>
      </p:sp>
      <p:sp>
        <p:nvSpPr>
          <p:cNvPr id="34" name="Tijdelijke aanduiding voor tekst 2">
            <a:extLst>
              <a:ext uri="{FF2B5EF4-FFF2-40B4-BE49-F238E27FC236}">
                <a16:creationId xmlns:a16="http://schemas.microsoft.com/office/drawing/2014/main" id="{B9A744F3-5CA1-4008-92D0-11C5AEFB1D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106387" y="4699750"/>
            <a:ext cx="2569676" cy="38576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i="1"/>
            </a:lvl1pPr>
          </a:lstStyle>
          <a:p>
            <a:pPr lvl="0"/>
            <a:r>
              <a:rPr lang="nl-NL" dirty="0"/>
              <a:t>Typ hier eventueel een onderschrift</a:t>
            </a:r>
          </a:p>
        </p:txBody>
      </p:sp>
    </p:spTree>
    <p:extLst>
      <p:ext uri="{BB962C8B-B14F-4D97-AF65-F5344CB8AC3E}">
        <p14:creationId xmlns:p14="http://schemas.microsoft.com/office/powerpoint/2010/main" val="380183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 animBg="1"/>
      <p:bldP spid="17" grpId="0" animBg="1"/>
      <p:bldP spid="2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animBg="1"/>
      <p:bldP spid="3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luit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8">
            <a:extLst>
              <a:ext uri="{FF2B5EF4-FFF2-40B4-BE49-F238E27FC236}">
                <a16:creationId xmlns:a16="http://schemas.microsoft.com/office/drawing/2014/main" id="{005714B5-BC08-8741-8655-63607BCA1F10}"/>
              </a:ext>
            </a:extLst>
          </p:cNvPr>
          <p:cNvSpPr/>
          <p:nvPr userDrawn="1"/>
        </p:nvSpPr>
        <p:spPr>
          <a:xfrm>
            <a:off x="-1" y="1"/>
            <a:ext cx="9534319" cy="6858000"/>
          </a:xfrm>
          <a:prstGeom prst="rect">
            <a:avLst/>
          </a:prstGeom>
          <a:gradFill>
            <a:gsLst>
              <a:gs pos="27000">
                <a:schemeClr val="accent2"/>
              </a:gs>
              <a:gs pos="85000">
                <a:schemeClr val="accent1"/>
              </a:gs>
            </a:gsLst>
            <a:path path="circle">
              <a:fillToRect r="100000" b="100000"/>
            </a:path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z="2400" b="1" dirty="0">
              <a:solidFill>
                <a:schemeClr val="tx1"/>
              </a:solidFill>
            </a:endParaRP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6DC22F75-2BEB-9D44-9CDE-EDA34C162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25685" r="-2638" b="1998"/>
          <a:stretch/>
        </p:blipFill>
        <p:spPr>
          <a:xfrm>
            <a:off x="1703546" y="0"/>
            <a:ext cx="10432785" cy="6858000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DBFBC7FE-6718-482A-AB76-31B046A762DF}"/>
              </a:ext>
            </a:extLst>
          </p:cNvPr>
          <p:cNvSpPr txBox="1"/>
          <p:nvPr userDrawn="1"/>
        </p:nvSpPr>
        <p:spPr>
          <a:xfrm>
            <a:off x="-1" y="-759383"/>
            <a:ext cx="3631122" cy="73866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laatste slide van de presentatie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Voeg geen afbeeldingen toe aan deze slide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 </a:t>
            </a:r>
            <a:r>
              <a:rPr lang="nl-NL" sz="1050" dirty="0" err="1">
                <a:solidFill>
                  <a:schemeClr val="tx1"/>
                </a:solidFill>
              </a:rPr>
              <a:t>social</a:t>
            </a:r>
            <a:r>
              <a:rPr lang="nl-NL" sz="1050" dirty="0">
                <a:solidFill>
                  <a:schemeClr val="tx1"/>
                </a:solidFill>
              </a:rPr>
              <a:t> media iconen zijn </a:t>
            </a:r>
            <a:r>
              <a:rPr lang="nl-NL" sz="1050" dirty="0" err="1">
                <a:solidFill>
                  <a:schemeClr val="tx1"/>
                </a:solidFill>
              </a:rPr>
              <a:t>klikbaar</a:t>
            </a:r>
            <a:endParaRPr lang="en-NL" sz="1050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632CF70-CF08-4DEA-A892-84FBDC9C7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E9F08C2-FF7E-C94B-9CB7-8DCD38EC244C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C4EF08D8-F304-4703-B75A-9E7B6C334266}"/>
              </a:ext>
            </a:extLst>
          </p:cNvPr>
          <p:cNvSpPr txBox="1"/>
          <p:nvPr userDrawn="1"/>
        </p:nvSpPr>
        <p:spPr>
          <a:xfrm>
            <a:off x="2557530" y="2869456"/>
            <a:ext cx="8615295" cy="1119089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 algn="r">
              <a:lnSpc>
                <a:spcPct val="80000"/>
              </a:lnSpc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5400" b="1" dirty="0">
                <a:solidFill>
                  <a:schemeClr val="accent1"/>
                </a:solidFill>
              </a:rPr>
              <a:t>Op de hoogte blijven?</a:t>
            </a:r>
            <a:br>
              <a:rPr lang="nl-NL" sz="5400" b="1" dirty="0">
                <a:solidFill>
                  <a:schemeClr val="accent1"/>
                </a:solidFill>
              </a:rPr>
            </a:br>
            <a:r>
              <a:rPr lang="nl-NL" sz="3600" b="0" dirty="0">
                <a:solidFill>
                  <a:schemeClr val="tx2"/>
                </a:solidFill>
              </a:rPr>
              <a:t>Abonneer je op onze nieuwsbrief!</a:t>
            </a:r>
            <a:endParaRPr lang="nl-NL" sz="4000" b="0" dirty="0">
              <a:solidFill>
                <a:schemeClr val="tx2"/>
              </a:solidFill>
            </a:endParaRPr>
          </a:p>
        </p:txBody>
      </p:sp>
      <p:sp>
        <p:nvSpPr>
          <p:cNvPr id="9" name="Graphic 6">
            <a:hlinkClick r:id="rId3"/>
            <a:extLst>
              <a:ext uri="{FF2B5EF4-FFF2-40B4-BE49-F238E27FC236}">
                <a16:creationId xmlns:a16="http://schemas.microsoft.com/office/drawing/2014/main" id="{25C6884A-3075-4831-B0EF-C1C9EF80BACB}"/>
              </a:ext>
            </a:extLst>
          </p:cNvPr>
          <p:cNvSpPr/>
          <p:nvPr/>
        </p:nvSpPr>
        <p:spPr>
          <a:xfrm>
            <a:off x="533899" y="5690291"/>
            <a:ext cx="131360" cy="260043"/>
          </a:xfrm>
          <a:custGeom>
            <a:avLst/>
            <a:gdLst>
              <a:gd name="connsiteX0" fmla="*/ 47625 w 1491567"/>
              <a:gd name="connsiteY0" fmla="*/ 1572635 h 2952750"/>
              <a:gd name="connsiteX1" fmla="*/ 371294 w 1491567"/>
              <a:gd name="connsiteY1" fmla="*/ 1572635 h 2952750"/>
              <a:gd name="connsiteX2" fmla="*/ 371294 w 1491567"/>
              <a:gd name="connsiteY2" fmla="*/ 2905125 h 2952750"/>
              <a:gd name="connsiteX3" fmla="*/ 418919 w 1491567"/>
              <a:gd name="connsiteY3" fmla="*/ 2952750 h 2952750"/>
              <a:gd name="connsiteX4" fmla="*/ 967711 w 1491567"/>
              <a:gd name="connsiteY4" fmla="*/ 2952750 h 2952750"/>
              <a:gd name="connsiteX5" fmla="*/ 1015336 w 1491567"/>
              <a:gd name="connsiteY5" fmla="*/ 2905125 h 2952750"/>
              <a:gd name="connsiteX6" fmla="*/ 1015336 w 1491567"/>
              <a:gd name="connsiteY6" fmla="*/ 1578912 h 2952750"/>
              <a:gd name="connsiteX7" fmla="*/ 1387421 w 1491567"/>
              <a:gd name="connsiteY7" fmla="*/ 1578912 h 2952750"/>
              <a:gd name="connsiteX8" fmla="*/ 1434732 w 1491567"/>
              <a:gd name="connsiteY8" fmla="*/ 1536725 h 2952750"/>
              <a:gd name="connsiteX9" fmla="*/ 1491244 w 1491567"/>
              <a:gd name="connsiteY9" fmla="*/ 1046169 h 2952750"/>
              <a:gd name="connsiteX10" fmla="*/ 1479490 w 1491567"/>
              <a:gd name="connsiteY10" fmla="*/ 1009031 h 2952750"/>
              <a:gd name="connsiteX11" fmla="*/ 1443942 w 1491567"/>
              <a:gd name="connsiteY11" fmla="*/ 993096 h 2952750"/>
              <a:gd name="connsiteX12" fmla="*/ 1015355 w 1491567"/>
              <a:gd name="connsiteY12" fmla="*/ 993096 h 2952750"/>
              <a:gd name="connsiteX13" fmla="*/ 1015355 w 1491567"/>
              <a:gd name="connsiteY13" fmla="*/ 685590 h 2952750"/>
              <a:gd name="connsiteX14" fmla="*/ 1163717 w 1491567"/>
              <a:gd name="connsiteY14" fmla="*/ 545887 h 2952750"/>
              <a:gd name="connsiteX15" fmla="*/ 1443942 w 1491567"/>
              <a:gd name="connsiteY15" fmla="*/ 545887 h 2952750"/>
              <a:gd name="connsiteX16" fmla="*/ 1491567 w 1491567"/>
              <a:gd name="connsiteY16" fmla="*/ 498262 h 2952750"/>
              <a:gd name="connsiteX17" fmla="*/ 1491567 w 1491567"/>
              <a:gd name="connsiteY17" fmla="*/ 47977 h 2952750"/>
              <a:gd name="connsiteX18" fmla="*/ 1443942 w 1491567"/>
              <a:gd name="connsiteY18" fmla="*/ 352 h 2952750"/>
              <a:gd name="connsiteX19" fmla="*/ 1057751 w 1491567"/>
              <a:gd name="connsiteY19" fmla="*/ 352 h 2952750"/>
              <a:gd name="connsiteX20" fmla="*/ 1040063 w 1491567"/>
              <a:gd name="connsiteY20" fmla="*/ 0 h 2952750"/>
              <a:gd name="connsiteX21" fmla="*/ 556155 w 1491567"/>
              <a:gd name="connsiteY21" fmla="*/ 182413 h 2952750"/>
              <a:gd name="connsiteX22" fmla="*/ 387410 w 1491567"/>
              <a:gd name="connsiteY22" fmla="*/ 633498 h 2952750"/>
              <a:gd name="connsiteX23" fmla="*/ 387410 w 1491567"/>
              <a:gd name="connsiteY23" fmla="*/ 993086 h 2952750"/>
              <a:gd name="connsiteX24" fmla="*/ 47625 w 1491567"/>
              <a:gd name="connsiteY24" fmla="*/ 993086 h 2952750"/>
              <a:gd name="connsiteX25" fmla="*/ 0 w 1491567"/>
              <a:gd name="connsiteY25" fmla="*/ 1040711 h 2952750"/>
              <a:gd name="connsiteX26" fmla="*/ 0 w 1491567"/>
              <a:gd name="connsiteY26" fmla="*/ 1525000 h 2952750"/>
              <a:gd name="connsiteX27" fmla="*/ 47625 w 1491567"/>
              <a:gd name="connsiteY27" fmla="*/ 1572635 h 2952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91567" h="2952750">
                <a:moveTo>
                  <a:pt x="47625" y="1572635"/>
                </a:moveTo>
                <a:lnTo>
                  <a:pt x="371294" y="1572635"/>
                </a:lnTo>
                <a:lnTo>
                  <a:pt x="371294" y="2905125"/>
                </a:lnTo>
                <a:cubicBezTo>
                  <a:pt x="371294" y="2931433"/>
                  <a:pt x="392611" y="2952750"/>
                  <a:pt x="418919" y="2952750"/>
                </a:cubicBezTo>
                <a:lnTo>
                  <a:pt x="967711" y="2952750"/>
                </a:lnTo>
                <a:cubicBezTo>
                  <a:pt x="994019" y="2952750"/>
                  <a:pt x="1015336" y="2931433"/>
                  <a:pt x="1015336" y="2905125"/>
                </a:cubicBezTo>
                <a:lnTo>
                  <a:pt x="1015336" y="1578912"/>
                </a:lnTo>
                <a:lnTo>
                  <a:pt x="1387421" y="1578912"/>
                </a:lnTo>
                <a:cubicBezTo>
                  <a:pt x="1411615" y="1578912"/>
                  <a:pt x="1431969" y="1560757"/>
                  <a:pt x="1434732" y="1536725"/>
                </a:cubicBezTo>
                <a:lnTo>
                  <a:pt x="1491244" y="1046169"/>
                </a:lnTo>
                <a:cubicBezTo>
                  <a:pt x="1492796" y="1032672"/>
                  <a:pt x="1488519" y="1019156"/>
                  <a:pt x="1479490" y="1009031"/>
                </a:cubicBezTo>
                <a:cubicBezTo>
                  <a:pt x="1470450" y="998896"/>
                  <a:pt x="1457516" y="993096"/>
                  <a:pt x="1443942" y="993096"/>
                </a:cubicBezTo>
                <a:lnTo>
                  <a:pt x="1015355" y="993096"/>
                </a:lnTo>
                <a:lnTo>
                  <a:pt x="1015355" y="685590"/>
                </a:lnTo>
                <a:cubicBezTo>
                  <a:pt x="1015355" y="592893"/>
                  <a:pt x="1065267" y="545887"/>
                  <a:pt x="1163717" y="545887"/>
                </a:cubicBezTo>
                <a:cubicBezTo>
                  <a:pt x="1177747" y="545887"/>
                  <a:pt x="1443942" y="545887"/>
                  <a:pt x="1443942" y="545887"/>
                </a:cubicBezTo>
                <a:cubicBezTo>
                  <a:pt x="1470250" y="545887"/>
                  <a:pt x="1491567" y="524561"/>
                  <a:pt x="1491567" y="498262"/>
                </a:cubicBezTo>
                <a:lnTo>
                  <a:pt x="1491567" y="47977"/>
                </a:lnTo>
                <a:cubicBezTo>
                  <a:pt x="1491567" y="21669"/>
                  <a:pt x="1470250" y="352"/>
                  <a:pt x="1443942" y="352"/>
                </a:cubicBezTo>
                <a:lnTo>
                  <a:pt x="1057751" y="352"/>
                </a:lnTo>
                <a:cubicBezTo>
                  <a:pt x="1055027" y="219"/>
                  <a:pt x="1048979" y="0"/>
                  <a:pt x="1040063" y="0"/>
                </a:cubicBezTo>
                <a:cubicBezTo>
                  <a:pt x="973055" y="0"/>
                  <a:pt x="740140" y="13154"/>
                  <a:pt x="556155" y="182413"/>
                </a:cubicBezTo>
                <a:cubicBezTo>
                  <a:pt x="352301" y="369980"/>
                  <a:pt x="380638" y="594560"/>
                  <a:pt x="387410" y="633498"/>
                </a:cubicBezTo>
                <a:lnTo>
                  <a:pt x="387410" y="993086"/>
                </a:lnTo>
                <a:lnTo>
                  <a:pt x="47625" y="993086"/>
                </a:lnTo>
                <a:cubicBezTo>
                  <a:pt x="21317" y="993086"/>
                  <a:pt x="0" y="1014403"/>
                  <a:pt x="0" y="1040711"/>
                </a:cubicBezTo>
                <a:lnTo>
                  <a:pt x="0" y="1525000"/>
                </a:lnTo>
                <a:cubicBezTo>
                  <a:pt x="0" y="1551308"/>
                  <a:pt x="21317" y="1572635"/>
                  <a:pt x="47625" y="15726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13" name="Graphic 10">
            <a:hlinkClick r:id="rId4"/>
            <a:extLst>
              <a:ext uri="{FF2B5EF4-FFF2-40B4-BE49-F238E27FC236}">
                <a16:creationId xmlns:a16="http://schemas.microsoft.com/office/drawing/2014/main" id="{0094E3D2-DCCB-4A13-8CDE-CE2C12913B35}"/>
              </a:ext>
            </a:extLst>
          </p:cNvPr>
          <p:cNvSpPr/>
          <p:nvPr/>
        </p:nvSpPr>
        <p:spPr>
          <a:xfrm>
            <a:off x="896582" y="5687051"/>
            <a:ext cx="322355" cy="261967"/>
          </a:xfrm>
          <a:custGeom>
            <a:avLst/>
            <a:gdLst>
              <a:gd name="connsiteX0" fmla="*/ 228600 w 228600"/>
              <a:gd name="connsiteY0" fmla="*/ 21993 h 185775"/>
              <a:gd name="connsiteX1" fmla="*/ 201663 w 228600"/>
              <a:gd name="connsiteY1" fmla="*/ 29375 h 185775"/>
              <a:gd name="connsiteX2" fmla="*/ 222285 w 228600"/>
              <a:gd name="connsiteY2" fmla="*/ 3429 h 185775"/>
              <a:gd name="connsiteX3" fmla="*/ 192500 w 228600"/>
              <a:gd name="connsiteY3" fmla="*/ 14811 h 185775"/>
              <a:gd name="connsiteX4" fmla="*/ 158267 w 228600"/>
              <a:gd name="connsiteY4" fmla="*/ 0 h 185775"/>
              <a:gd name="connsiteX5" fmla="*/ 112576 w 228600"/>
              <a:gd name="connsiteY5" fmla="*/ 57579 h 185775"/>
              <a:gd name="connsiteX6" fmla="*/ 15916 w 228600"/>
              <a:gd name="connsiteY6" fmla="*/ 8582 h 185775"/>
              <a:gd name="connsiteX7" fmla="*/ 30423 w 228600"/>
              <a:gd name="connsiteY7" fmla="*/ 71199 h 185775"/>
              <a:gd name="connsiteX8" fmla="*/ 9192 w 228600"/>
              <a:gd name="connsiteY8" fmla="*/ 65332 h 185775"/>
              <a:gd name="connsiteX9" fmla="*/ 46806 w 228600"/>
              <a:gd name="connsiteY9" fmla="*/ 111909 h 185775"/>
              <a:gd name="connsiteX10" fmla="*/ 25622 w 228600"/>
              <a:gd name="connsiteY10" fmla="*/ 112709 h 185775"/>
              <a:gd name="connsiteX11" fmla="*/ 69437 w 228600"/>
              <a:gd name="connsiteY11" fmla="*/ 145275 h 185775"/>
              <a:gd name="connsiteX12" fmla="*/ 0 w 228600"/>
              <a:gd name="connsiteY12" fmla="*/ 164706 h 185775"/>
              <a:gd name="connsiteX13" fmla="*/ 71895 w 228600"/>
              <a:gd name="connsiteY13" fmla="*/ 185776 h 185775"/>
              <a:gd name="connsiteX14" fmla="*/ 205197 w 228600"/>
              <a:gd name="connsiteY14" fmla="*/ 46272 h 185775"/>
              <a:gd name="connsiteX15" fmla="*/ 228600 w 228600"/>
              <a:gd name="connsiteY15" fmla="*/ 21993 h 185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" h="185775">
                <a:moveTo>
                  <a:pt x="228600" y="21993"/>
                </a:moveTo>
                <a:cubicBezTo>
                  <a:pt x="220189" y="25727"/>
                  <a:pt x="211150" y="28242"/>
                  <a:pt x="201663" y="29375"/>
                </a:cubicBezTo>
                <a:cubicBezTo>
                  <a:pt x="211350" y="23574"/>
                  <a:pt x="218789" y="14383"/>
                  <a:pt x="222285" y="3429"/>
                </a:cubicBezTo>
                <a:cubicBezTo>
                  <a:pt x="213227" y="8801"/>
                  <a:pt x="203187" y="12706"/>
                  <a:pt x="192500" y="14811"/>
                </a:cubicBezTo>
                <a:cubicBezTo>
                  <a:pt x="183956" y="5696"/>
                  <a:pt x="171755" y="0"/>
                  <a:pt x="158267" y="0"/>
                </a:cubicBezTo>
                <a:cubicBezTo>
                  <a:pt x="127987" y="0"/>
                  <a:pt x="105737" y="28251"/>
                  <a:pt x="112576" y="57579"/>
                </a:cubicBezTo>
                <a:cubicBezTo>
                  <a:pt x="73609" y="55626"/>
                  <a:pt x="39053" y="36957"/>
                  <a:pt x="15916" y="8582"/>
                </a:cubicBezTo>
                <a:cubicBezTo>
                  <a:pt x="3629" y="29661"/>
                  <a:pt x="9544" y="57236"/>
                  <a:pt x="30423" y="71199"/>
                </a:cubicBezTo>
                <a:cubicBezTo>
                  <a:pt x="22746" y="70952"/>
                  <a:pt x="15507" y="68847"/>
                  <a:pt x="9192" y="65332"/>
                </a:cubicBezTo>
                <a:cubicBezTo>
                  <a:pt x="8677" y="87059"/>
                  <a:pt x="24251" y="107385"/>
                  <a:pt x="46806" y="111909"/>
                </a:cubicBezTo>
                <a:cubicBezTo>
                  <a:pt x="40205" y="113700"/>
                  <a:pt x="32976" y="114119"/>
                  <a:pt x="25622" y="112709"/>
                </a:cubicBezTo>
                <a:cubicBezTo>
                  <a:pt x="31585" y="131340"/>
                  <a:pt x="48901" y="144894"/>
                  <a:pt x="69437" y="145275"/>
                </a:cubicBezTo>
                <a:cubicBezTo>
                  <a:pt x="49720" y="160734"/>
                  <a:pt x="24879" y="167640"/>
                  <a:pt x="0" y="164706"/>
                </a:cubicBezTo>
                <a:cubicBezTo>
                  <a:pt x="20755" y="178013"/>
                  <a:pt x="45415" y="185776"/>
                  <a:pt x="71895" y="185776"/>
                </a:cubicBezTo>
                <a:cubicBezTo>
                  <a:pt x="158972" y="185776"/>
                  <a:pt x="208169" y="112233"/>
                  <a:pt x="205197" y="46272"/>
                </a:cubicBezTo>
                <a:cubicBezTo>
                  <a:pt x="214360" y="39653"/>
                  <a:pt x="222314" y="31394"/>
                  <a:pt x="228600" y="21993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 dirty="0"/>
          </a:p>
        </p:txBody>
      </p:sp>
      <p:sp>
        <p:nvSpPr>
          <p:cNvPr id="34" name="Vrije vorm: vorm 33">
            <a:hlinkClick r:id="rId5"/>
            <a:extLst>
              <a:ext uri="{FF2B5EF4-FFF2-40B4-BE49-F238E27FC236}">
                <a16:creationId xmlns:a16="http://schemas.microsoft.com/office/drawing/2014/main" id="{4C89EE9B-07F7-492C-8AD5-6F882D025116}"/>
              </a:ext>
            </a:extLst>
          </p:cNvPr>
          <p:cNvSpPr/>
          <p:nvPr/>
        </p:nvSpPr>
        <p:spPr>
          <a:xfrm>
            <a:off x="1444476" y="5691061"/>
            <a:ext cx="259070" cy="258705"/>
          </a:xfrm>
          <a:custGeom>
            <a:avLst/>
            <a:gdLst>
              <a:gd name="connsiteX0" fmla="*/ 8611 w 259070"/>
              <a:gd name="connsiteY0" fmla="*/ 82933 h 258705"/>
              <a:gd name="connsiteX1" fmla="*/ 60446 w 259070"/>
              <a:gd name="connsiteY1" fmla="*/ 82933 h 258705"/>
              <a:gd name="connsiteX2" fmla="*/ 64911 w 259070"/>
              <a:gd name="connsiteY2" fmla="*/ 87400 h 258705"/>
              <a:gd name="connsiteX3" fmla="*/ 64911 w 259070"/>
              <a:gd name="connsiteY3" fmla="*/ 254240 h 258705"/>
              <a:gd name="connsiteX4" fmla="*/ 60444 w 259070"/>
              <a:gd name="connsiteY4" fmla="*/ 258705 h 258705"/>
              <a:gd name="connsiteX5" fmla="*/ 8611 w 259070"/>
              <a:gd name="connsiteY5" fmla="*/ 258705 h 258705"/>
              <a:gd name="connsiteX6" fmla="*/ 4145 w 259070"/>
              <a:gd name="connsiteY6" fmla="*/ 254240 h 258705"/>
              <a:gd name="connsiteX7" fmla="*/ 4145 w 259070"/>
              <a:gd name="connsiteY7" fmla="*/ 87400 h 258705"/>
              <a:gd name="connsiteX8" fmla="*/ 8611 w 259070"/>
              <a:gd name="connsiteY8" fmla="*/ 82933 h 258705"/>
              <a:gd name="connsiteX9" fmla="*/ 192958 w 259070"/>
              <a:gd name="connsiteY9" fmla="*/ 80969 h 258705"/>
              <a:gd name="connsiteX10" fmla="*/ 259070 w 259070"/>
              <a:gd name="connsiteY10" fmla="*/ 162721 h 258705"/>
              <a:gd name="connsiteX11" fmla="*/ 259070 w 259070"/>
              <a:gd name="connsiteY11" fmla="*/ 254240 h 258705"/>
              <a:gd name="connsiteX12" fmla="*/ 254605 w 259070"/>
              <a:gd name="connsiteY12" fmla="*/ 258705 h 258705"/>
              <a:gd name="connsiteX13" fmla="*/ 202796 w 259070"/>
              <a:gd name="connsiteY13" fmla="*/ 258705 h 258705"/>
              <a:gd name="connsiteX14" fmla="*/ 198328 w 259070"/>
              <a:gd name="connsiteY14" fmla="*/ 254240 h 258705"/>
              <a:gd name="connsiteX15" fmla="*/ 198328 w 259070"/>
              <a:gd name="connsiteY15" fmla="*/ 173111 h 258705"/>
              <a:gd name="connsiteX16" fmla="*/ 175307 w 259070"/>
              <a:gd name="connsiteY16" fmla="*/ 133333 h 258705"/>
              <a:gd name="connsiteX17" fmla="*/ 149210 w 259070"/>
              <a:gd name="connsiteY17" fmla="*/ 171696 h 258705"/>
              <a:gd name="connsiteX18" fmla="*/ 149210 w 259070"/>
              <a:gd name="connsiteY18" fmla="*/ 254240 h 258705"/>
              <a:gd name="connsiteX19" fmla="*/ 144743 w 259070"/>
              <a:gd name="connsiteY19" fmla="*/ 258705 h 258705"/>
              <a:gd name="connsiteX20" fmla="*/ 92959 w 259070"/>
              <a:gd name="connsiteY20" fmla="*/ 258705 h 258705"/>
              <a:gd name="connsiteX21" fmla="*/ 88492 w 259070"/>
              <a:gd name="connsiteY21" fmla="*/ 254240 h 258705"/>
              <a:gd name="connsiteX22" fmla="*/ 88492 w 259070"/>
              <a:gd name="connsiteY22" fmla="*/ 87400 h 258705"/>
              <a:gd name="connsiteX23" fmla="*/ 92959 w 259070"/>
              <a:gd name="connsiteY23" fmla="*/ 82933 h 258705"/>
              <a:gd name="connsiteX24" fmla="*/ 142681 w 259070"/>
              <a:gd name="connsiteY24" fmla="*/ 82933 h 258705"/>
              <a:gd name="connsiteX25" fmla="*/ 147147 w 259070"/>
              <a:gd name="connsiteY25" fmla="*/ 87400 h 258705"/>
              <a:gd name="connsiteX26" fmla="*/ 147147 w 259070"/>
              <a:gd name="connsiteY26" fmla="*/ 96164 h 258705"/>
              <a:gd name="connsiteX27" fmla="*/ 192958 w 259070"/>
              <a:gd name="connsiteY27" fmla="*/ 80969 h 258705"/>
              <a:gd name="connsiteX28" fmla="*/ 34530 w 259070"/>
              <a:gd name="connsiteY28" fmla="*/ 0 h 258705"/>
              <a:gd name="connsiteX29" fmla="*/ 69045 w 259070"/>
              <a:gd name="connsiteY29" fmla="*/ 34528 h 258705"/>
              <a:gd name="connsiteX30" fmla="*/ 34530 w 259070"/>
              <a:gd name="connsiteY30" fmla="*/ 69059 h 258705"/>
              <a:gd name="connsiteX31" fmla="*/ 0 w 259070"/>
              <a:gd name="connsiteY31" fmla="*/ 34528 h 258705"/>
              <a:gd name="connsiteX32" fmla="*/ 34530 w 259070"/>
              <a:gd name="connsiteY32" fmla="*/ 0 h 258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59070" h="258705">
                <a:moveTo>
                  <a:pt x="8611" y="82933"/>
                </a:moveTo>
                <a:lnTo>
                  <a:pt x="60446" y="82933"/>
                </a:lnTo>
                <a:cubicBezTo>
                  <a:pt x="62912" y="82933"/>
                  <a:pt x="64912" y="84931"/>
                  <a:pt x="64911" y="87400"/>
                </a:cubicBezTo>
                <a:lnTo>
                  <a:pt x="64911" y="254240"/>
                </a:lnTo>
                <a:cubicBezTo>
                  <a:pt x="64911" y="256705"/>
                  <a:pt x="62911" y="258705"/>
                  <a:pt x="60444" y="258705"/>
                </a:cubicBezTo>
                <a:lnTo>
                  <a:pt x="8611" y="258705"/>
                </a:lnTo>
                <a:cubicBezTo>
                  <a:pt x="6145" y="258705"/>
                  <a:pt x="4145" y="256706"/>
                  <a:pt x="4145" y="254240"/>
                </a:cubicBezTo>
                <a:lnTo>
                  <a:pt x="4145" y="87400"/>
                </a:lnTo>
                <a:cubicBezTo>
                  <a:pt x="4145" y="84932"/>
                  <a:pt x="6145" y="82933"/>
                  <a:pt x="8611" y="82933"/>
                </a:cubicBezTo>
                <a:close/>
                <a:moveTo>
                  <a:pt x="192958" y="80969"/>
                </a:moveTo>
                <a:cubicBezTo>
                  <a:pt x="251555" y="80969"/>
                  <a:pt x="259069" y="124659"/>
                  <a:pt x="259070" y="162721"/>
                </a:cubicBezTo>
                <a:lnTo>
                  <a:pt x="259070" y="254240"/>
                </a:lnTo>
                <a:cubicBezTo>
                  <a:pt x="259070" y="256705"/>
                  <a:pt x="257070" y="258705"/>
                  <a:pt x="254605" y="258705"/>
                </a:cubicBezTo>
                <a:lnTo>
                  <a:pt x="202796" y="258705"/>
                </a:lnTo>
                <a:cubicBezTo>
                  <a:pt x="200328" y="258705"/>
                  <a:pt x="198328" y="256706"/>
                  <a:pt x="198328" y="254240"/>
                </a:cubicBezTo>
                <a:lnTo>
                  <a:pt x="198328" y="173111"/>
                </a:lnTo>
                <a:cubicBezTo>
                  <a:pt x="198328" y="149100"/>
                  <a:pt x="196725" y="133359"/>
                  <a:pt x="175307" y="133333"/>
                </a:cubicBezTo>
                <a:cubicBezTo>
                  <a:pt x="153566" y="133333"/>
                  <a:pt x="149210" y="148013"/>
                  <a:pt x="149210" y="171696"/>
                </a:cubicBezTo>
                <a:lnTo>
                  <a:pt x="149210" y="254240"/>
                </a:lnTo>
                <a:cubicBezTo>
                  <a:pt x="149210" y="256705"/>
                  <a:pt x="147210" y="258705"/>
                  <a:pt x="144743" y="258705"/>
                </a:cubicBezTo>
                <a:lnTo>
                  <a:pt x="92959" y="258705"/>
                </a:lnTo>
                <a:cubicBezTo>
                  <a:pt x="90492" y="258705"/>
                  <a:pt x="88492" y="256706"/>
                  <a:pt x="88492" y="254240"/>
                </a:cubicBezTo>
                <a:lnTo>
                  <a:pt x="88492" y="87400"/>
                </a:lnTo>
                <a:cubicBezTo>
                  <a:pt x="88492" y="84932"/>
                  <a:pt x="90492" y="82933"/>
                  <a:pt x="92959" y="82933"/>
                </a:cubicBezTo>
                <a:lnTo>
                  <a:pt x="142681" y="82933"/>
                </a:lnTo>
                <a:cubicBezTo>
                  <a:pt x="145147" y="82933"/>
                  <a:pt x="147147" y="84932"/>
                  <a:pt x="147147" y="87400"/>
                </a:cubicBezTo>
                <a:lnTo>
                  <a:pt x="147147" y="96164"/>
                </a:lnTo>
                <a:cubicBezTo>
                  <a:pt x="157319" y="86745"/>
                  <a:pt x="173989" y="80969"/>
                  <a:pt x="192958" y="80969"/>
                </a:cubicBezTo>
                <a:close/>
                <a:moveTo>
                  <a:pt x="34530" y="0"/>
                </a:moveTo>
                <a:cubicBezTo>
                  <a:pt x="53562" y="0"/>
                  <a:pt x="69045" y="15490"/>
                  <a:pt x="69045" y="34528"/>
                </a:cubicBezTo>
                <a:cubicBezTo>
                  <a:pt x="69045" y="53569"/>
                  <a:pt x="53563" y="69059"/>
                  <a:pt x="34530" y="69059"/>
                </a:cubicBezTo>
                <a:cubicBezTo>
                  <a:pt x="15490" y="69059"/>
                  <a:pt x="0" y="53569"/>
                  <a:pt x="0" y="34528"/>
                </a:cubicBezTo>
                <a:cubicBezTo>
                  <a:pt x="14" y="15488"/>
                  <a:pt x="15504" y="0"/>
                  <a:pt x="34530" y="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5" name="Graphic 23">
            <a:hlinkClick r:id="rId6"/>
            <a:extLst>
              <a:ext uri="{FF2B5EF4-FFF2-40B4-BE49-F238E27FC236}">
                <a16:creationId xmlns:a16="http://schemas.microsoft.com/office/drawing/2014/main" id="{F4F8D66B-01E4-46E3-85F0-D9F57DC7D357}"/>
              </a:ext>
            </a:extLst>
          </p:cNvPr>
          <p:cNvSpPr/>
          <p:nvPr/>
        </p:nvSpPr>
        <p:spPr>
          <a:xfrm>
            <a:off x="1975469" y="5688367"/>
            <a:ext cx="375845" cy="261967"/>
          </a:xfrm>
          <a:custGeom>
            <a:avLst/>
            <a:gdLst>
              <a:gd name="connsiteX0" fmla="*/ 906790 w 922734"/>
              <a:gd name="connsiteY0" fmla="*/ 103459 h 643153"/>
              <a:gd name="connsiteX1" fmla="*/ 807034 w 922734"/>
              <a:gd name="connsiteY1" fmla="*/ 12781 h 643153"/>
              <a:gd name="connsiteX2" fmla="*/ 461515 w 922734"/>
              <a:gd name="connsiteY2" fmla="*/ 8 h 643153"/>
              <a:gd name="connsiteX3" fmla="*/ 115957 w 922734"/>
              <a:gd name="connsiteY3" fmla="*/ 12781 h 643153"/>
              <a:gd name="connsiteX4" fmla="*/ 16259 w 922734"/>
              <a:gd name="connsiteY4" fmla="*/ 103459 h 643153"/>
              <a:gd name="connsiteX5" fmla="*/ 0 w 922734"/>
              <a:gd name="connsiteY5" fmla="*/ 321581 h 643153"/>
              <a:gd name="connsiteX6" fmla="*/ 16078 w 922734"/>
              <a:gd name="connsiteY6" fmla="*/ 539685 h 643153"/>
              <a:gd name="connsiteX7" fmla="*/ 115795 w 922734"/>
              <a:gd name="connsiteY7" fmla="*/ 630363 h 643153"/>
              <a:gd name="connsiteX8" fmla="*/ 461334 w 922734"/>
              <a:gd name="connsiteY8" fmla="*/ 643145 h 643153"/>
              <a:gd name="connsiteX9" fmla="*/ 806853 w 922734"/>
              <a:gd name="connsiteY9" fmla="*/ 630363 h 643153"/>
              <a:gd name="connsiteX10" fmla="*/ 906590 w 922734"/>
              <a:gd name="connsiteY10" fmla="*/ 539685 h 643153"/>
              <a:gd name="connsiteX11" fmla="*/ 922734 w 922734"/>
              <a:gd name="connsiteY11" fmla="*/ 321581 h 643153"/>
              <a:gd name="connsiteX12" fmla="*/ 906790 w 922734"/>
              <a:gd name="connsiteY12" fmla="*/ 103459 h 643153"/>
              <a:gd name="connsiteX13" fmla="*/ 342290 w 922734"/>
              <a:gd name="connsiteY13" fmla="*/ 464799 h 643153"/>
              <a:gd name="connsiteX14" fmla="*/ 342290 w 922734"/>
              <a:gd name="connsiteY14" fmla="*/ 159647 h 643153"/>
              <a:gd name="connsiteX15" fmla="*/ 635641 w 922734"/>
              <a:gd name="connsiteY15" fmla="*/ 312695 h 643153"/>
              <a:gd name="connsiteX16" fmla="*/ 342290 w 922734"/>
              <a:gd name="connsiteY16" fmla="*/ 464799 h 64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22734" h="643153">
                <a:moveTo>
                  <a:pt x="906790" y="103459"/>
                </a:moveTo>
                <a:cubicBezTo>
                  <a:pt x="895493" y="54386"/>
                  <a:pt x="855355" y="18182"/>
                  <a:pt x="807034" y="12781"/>
                </a:cubicBezTo>
                <a:cubicBezTo>
                  <a:pt x="692610" y="8"/>
                  <a:pt x="576796" y="-59"/>
                  <a:pt x="461515" y="8"/>
                </a:cubicBezTo>
                <a:cubicBezTo>
                  <a:pt x="346215" y="-59"/>
                  <a:pt x="230381" y="8"/>
                  <a:pt x="115957" y="12781"/>
                </a:cubicBezTo>
                <a:cubicBezTo>
                  <a:pt x="67666" y="18182"/>
                  <a:pt x="27556" y="54386"/>
                  <a:pt x="16259" y="103459"/>
                </a:cubicBezTo>
                <a:cubicBezTo>
                  <a:pt x="181" y="173344"/>
                  <a:pt x="0" y="249630"/>
                  <a:pt x="0" y="321581"/>
                </a:cubicBezTo>
                <a:cubicBezTo>
                  <a:pt x="0" y="393533"/>
                  <a:pt x="0" y="469809"/>
                  <a:pt x="16078" y="539685"/>
                </a:cubicBezTo>
                <a:cubicBezTo>
                  <a:pt x="27356" y="588748"/>
                  <a:pt x="67475" y="624953"/>
                  <a:pt x="115795" y="630363"/>
                </a:cubicBezTo>
                <a:cubicBezTo>
                  <a:pt x="230210" y="643145"/>
                  <a:pt x="346034" y="643212"/>
                  <a:pt x="461334" y="643145"/>
                </a:cubicBezTo>
                <a:cubicBezTo>
                  <a:pt x="576653" y="643212"/>
                  <a:pt x="692448" y="643145"/>
                  <a:pt x="806853" y="630363"/>
                </a:cubicBezTo>
                <a:cubicBezTo>
                  <a:pt x="855145" y="624962"/>
                  <a:pt x="895293" y="588758"/>
                  <a:pt x="906590" y="539685"/>
                </a:cubicBezTo>
                <a:cubicBezTo>
                  <a:pt x="922677" y="469800"/>
                  <a:pt x="922734" y="393524"/>
                  <a:pt x="922734" y="321581"/>
                </a:cubicBezTo>
                <a:cubicBezTo>
                  <a:pt x="922734" y="249630"/>
                  <a:pt x="922868" y="173344"/>
                  <a:pt x="906790" y="103459"/>
                </a:cubicBezTo>
                <a:close/>
                <a:moveTo>
                  <a:pt x="342290" y="464799"/>
                </a:moveTo>
                <a:cubicBezTo>
                  <a:pt x="342290" y="362729"/>
                  <a:pt x="342290" y="261726"/>
                  <a:pt x="342290" y="159647"/>
                </a:cubicBezTo>
                <a:cubicBezTo>
                  <a:pt x="440084" y="210672"/>
                  <a:pt x="537229" y="261355"/>
                  <a:pt x="635641" y="312695"/>
                </a:cubicBezTo>
                <a:cubicBezTo>
                  <a:pt x="537534" y="363577"/>
                  <a:pt x="440341" y="413955"/>
                  <a:pt x="342290" y="464799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NL"/>
          </a:p>
        </p:txBody>
      </p:sp>
      <p:sp>
        <p:nvSpPr>
          <p:cNvPr id="28" name="Tekstvak 27">
            <a:extLst>
              <a:ext uri="{FF2B5EF4-FFF2-40B4-BE49-F238E27FC236}">
                <a16:creationId xmlns:a16="http://schemas.microsoft.com/office/drawing/2014/main" id="{E8CE975F-A764-4089-AD44-9470B595AE01}"/>
              </a:ext>
            </a:extLst>
          </p:cNvPr>
          <p:cNvSpPr txBox="1"/>
          <p:nvPr/>
        </p:nvSpPr>
        <p:spPr>
          <a:xfrm>
            <a:off x="515938" y="6101379"/>
            <a:ext cx="187301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2000" dirty="0">
                <a:solidFill>
                  <a:schemeClr val="bg1"/>
                </a:solidFill>
              </a:rPr>
              <a:t>www.</a:t>
            </a:r>
            <a:r>
              <a:rPr lang="nl-NL" sz="2000" b="1" dirty="0">
                <a:solidFill>
                  <a:schemeClr val="bg1"/>
                </a:solidFill>
              </a:rPr>
              <a:t>wooninfo</a:t>
            </a:r>
            <a:r>
              <a:rPr lang="nl-NL" sz="2000" dirty="0">
                <a:solidFill>
                  <a:schemeClr val="bg1"/>
                </a:solidFill>
              </a:rPr>
              <a:t>.nl</a:t>
            </a:r>
            <a:endParaRPr lang="en-NL" sz="2000" dirty="0">
              <a:solidFill>
                <a:schemeClr val="bg1"/>
              </a:solidFill>
            </a:endParaRPr>
          </a:p>
        </p:txBody>
      </p:sp>
      <p:sp>
        <p:nvSpPr>
          <p:cNvPr id="35" name="Tijdelijke aanduiding voor tekst 6">
            <a:extLst>
              <a:ext uri="{FF2B5EF4-FFF2-40B4-BE49-F238E27FC236}">
                <a16:creationId xmlns:a16="http://schemas.microsoft.com/office/drawing/2014/main" id="{6E83384D-64C7-4633-AF5C-4A8656FE65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5609518"/>
            <a:ext cx="5076825" cy="417031"/>
          </a:xfrm>
        </p:spPr>
        <p:txBody>
          <a:bodyPr lIns="0" tIns="0" rIns="0" bIns="0" anchor="b">
            <a:noAutofit/>
          </a:bodyPr>
          <a:lstStyle>
            <a:lvl1pPr marL="216000" algn="r">
              <a:lnSpc>
                <a:spcPct val="100000"/>
              </a:lnSpc>
              <a:spcBef>
                <a:spcPts val="0"/>
              </a:spcBef>
              <a:buNone/>
              <a:defRPr lang="nl-NL" sz="1200" b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nl-NL" dirty="0"/>
              <a:t>Vul hier eventueel je naam </a:t>
            </a:r>
            <a:br>
              <a:rPr lang="nl-NL" dirty="0"/>
            </a:br>
            <a:r>
              <a:rPr lang="nl-NL" dirty="0"/>
              <a:t>en eigen contactgegevens in</a:t>
            </a:r>
          </a:p>
        </p:txBody>
      </p:sp>
      <p:sp>
        <p:nvSpPr>
          <p:cNvPr id="15" name="Tijdelijke aanduiding voor tekst 6">
            <a:extLst>
              <a:ext uri="{FF2B5EF4-FFF2-40B4-BE49-F238E27FC236}">
                <a16:creationId xmlns:a16="http://schemas.microsoft.com/office/drawing/2014/main" id="{E8CFCCBF-C380-49B6-8B19-245F403E1B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625" y="6058249"/>
            <a:ext cx="5076825" cy="325113"/>
          </a:xfrm>
        </p:spPr>
        <p:txBody>
          <a:bodyPr lIns="0" tIns="0" rIns="0" bIns="0" anchor="b">
            <a:noAutofit/>
          </a:bodyPr>
          <a:lstStyle>
            <a:lvl1pPr marL="216000" algn="r">
              <a:lnSpc>
                <a:spcPct val="100000"/>
              </a:lnSpc>
              <a:spcBef>
                <a:spcPts val="0"/>
              </a:spcBef>
              <a:buNone/>
              <a:defRPr lang="nl-NL" sz="1200" b="0" i="1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</a:lstStyle>
          <a:p>
            <a:pPr lvl="0"/>
            <a:r>
              <a:rPr lang="nl-NL" dirty="0"/>
              <a:t>Vul hier eventueel de datum in</a:t>
            </a:r>
          </a:p>
        </p:txBody>
      </p:sp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B502B0C2-0825-0947-8093-626B8585EC28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391636" y="646139"/>
            <a:ext cx="2846229" cy="10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59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34" grpId="0" animBg="1"/>
      <p:bldP spid="25" grpId="0" animBg="1"/>
      <p:bldP spid="28" grpId="0"/>
    </p:bldLst>
  </p:timing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Hoofdstuktitel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493CBA04-827F-BE40-8A89-0EF970B009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25685" r="-2638" b="1998"/>
          <a:stretch/>
        </p:blipFill>
        <p:spPr>
          <a:xfrm>
            <a:off x="1703546" y="0"/>
            <a:ext cx="10432785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677E5BD-C112-414F-A4D8-1639809A13D2}"/>
              </a:ext>
            </a:extLst>
          </p:cNvPr>
          <p:cNvSpPr/>
          <p:nvPr userDrawn="1"/>
        </p:nvSpPr>
        <p:spPr>
          <a:xfrm>
            <a:off x="9728200" y="7938"/>
            <a:ext cx="2463800" cy="684212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FA0534-4E13-5046-9F85-138F6124A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8850" y="2886681"/>
            <a:ext cx="8943975" cy="68122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Typ hier de hoofdstuktitel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9D267C-8F61-D142-8B90-12A0F3125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28850" y="3611760"/>
            <a:ext cx="8943976" cy="349168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Typ hier eventueel de ondertitel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3C78B5-9488-465F-9640-DA2EEB331225}"/>
              </a:ext>
            </a:extLst>
          </p:cNvPr>
          <p:cNvSpPr txBox="1"/>
          <p:nvPr userDrawn="1"/>
        </p:nvSpPr>
        <p:spPr>
          <a:xfrm>
            <a:off x="-1" y="-597800"/>
            <a:ext cx="4381328" cy="5770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aan het begin van een nieuw hoofdstuk / nieuwe sectie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Voeg geen afbeeldingen toe aan deze slide </a:t>
            </a:r>
            <a:endParaRPr lang="en-NL" sz="1050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FB32C880-EE60-FC43-AC76-E23F989D1B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1636" y="646139"/>
            <a:ext cx="2846229" cy="10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595491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oofdstuktite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985ABF9-469C-684A-8EF7-7B4C5F6579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" t="25685" r="-2638" b="1998"/>
          <a:stretch/>
        </p:blipFill>
        <p:spPr>
          <a:xfrm>
            <a:off x="1703546" y="0"/>
            <a:ext cx="10432785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B677E5BD-C112-414F-A4D8-1639809A13D2}"/>
              </a:ext>
            </a:extLst>
          </p:cNvPr>
          <p:cNvSpPr/>
          <p:nvPr userDrawn="1"/>
        </p:nvSpPr>
        <p:spPr>
          <a:xfrm>
            <a:off x="9728200" y="7938"/>
            <a:ext cx="2463800" cy="685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endParaRPr lang="nl-NL" sz="2400" b="1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7FA0534-4E13-5046-9F85-138F6124AE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28850" y="2886681"/>
            <a:ext cx="8943975" cy="681227"/>
          </a:xfrm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Typ hier de hoofdstuktitel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C9D267C-8F61-D142-8B90-12A0F3125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28850" y="3611760"/>
            <a:ext cx="8943976" cy="349168"/>
          </a:xfrm>
        </p:spPr>
        <p:txBody>
          <a:bodyPr lIns="0" tIns="0" rIns="0" bIns="0" anchor="t">
            <a:noAutofit/>
          </a:bodyPr>
          <a:lstStyle>
            <a:lvl1pPr marL="0" indent="0" algn="r">
              <a:lnSpc>
                <a:spcPct val="100000"/>
              </a:lnSpc>
              <a:buNone/>
              <a:defRPr sz="2400" i="1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Typ hier eventueel de ondertitel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A3C78B5-9488-465F-9640-DA2EEB331225}"/>
              </a:ext>
            </a:extLst>
          </p:cNvPr>
          <p:cNvSpPr txBox="1"/>
          <p:nvPr userDrawn="1"/>
        </p:nvSpPr>
        <p:spPr>
          <a:xfrm>
            <a:off x="-1" y="-597800"/>
            <a:ext cx="4381328" cy="5770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aan het begin van een nieuw hoofdstuk / nieuwe sectie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Voeg geen afbeeldingen toe aan deze slide </a:t>
            </a:r>
            <a:endParaRPr lang="en-NL" sz="1050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079E55F8-0E85-0C4D-A099-B1628D5B40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91636" y="646139"/>
            <a:ext cx="2846229" cy="10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76085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&amp;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996898-048C-E349-9E68-02EFE6BB0A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5938" y="512763"/>
            <a:ext cx="11160125" cy="503237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Typ hier de slidetitel in een regel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A65D92-76D1-3A49-90E6-B1B368741467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16000"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nl-NL" dirty="0"/>
              <a:t>Typ hier uw opsomming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F9FF8E-026E-B042-9095-F52856218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E07F6-02B0-D149-8E4C-3D378E8FFC88}" type="datetimeFigureOut">
              <a:rPr lang="nl-NL" smtClean="0"/>
              <a:t>8-11-2022</a:t>
            </a:fld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8F1F41-F238-CD46-A97D-159817AF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F08C2-FF7E-C94B-9CB7-8DCD38EC244C}" type="slidenum">
              <a:rPr lang="nl-NL" smtClean="0"/>
              <a:t>‹nr.›</a:t>
            </a:fld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12255ED1-CEF9-471C-9F66-F1EAA5449931}"/>
              </a:ext>
            </a:extLst>
          </p:cNvPr>
          <p:cNvSpPr txBox="1"/>
          <p:nvPr userDrawn="1"/>
        </p:nvSpPr>
        <p:spPr>
          <a:xfrm>
            <a:off x="-1" y="-759383"/>
            <a:ext cx="5001690" cy="738664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voor een standaard opsomming met </a:t>
            </a:r>
            <a:r>
              <a:rPr lang="nl-NL" sz="1050" dirty="0" err="1">
                <a:solidFill>
                  <a:schemeClr val="tx1"/>
                </a:solidFill>
              </a:rPr>
              <a:t>bullet</a:t>
            </a:r>
            <a:r>
              <a:rPr lang="nl-NL" sz="1050" dirty="0">
                <a:solidFill>
                  <a:schemeClr val="tx1"/>
                </a:solidFill>
              </a:rPr>
              <a:t> points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Pas eventueel de afmeting van het </a:t>
            </a:r>
            <a:r>
              <a:rPr lang="nl-NL" sz="1050" dirty="0" err="1">
                <a:solidFill>
                  <a:schemeClr val="tx1"/>
                </a:solidFill>
              </a:rPr>
              <a:t>tekstvak</a:t>
            </a:r>
            <a:r>
              <a:rPr lang="nl-NL" sz="1050" dirty="0">
                <a:solidFill>
                  <a:schemeClr val="tx1"/>
                </a:solidFill>
              </a:rPr>
              <a:t> aan om andere elementen toe te voegen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U kunt het </a:t>
            </a:r>
            <a:r>
              <a:rPr lang="nl-NL" sz="1050" dirty="0" err="1">
                <a:solidFill>
                  <a:schemeClr val="tx1"/>
                </a:solidFill>
              </a:rPr>
              <a:t>tekstvak</a:t>
            </a:r>
            <a:r>
              <a:rPr lang="nl-NL" sz="1050" dirty="0">
                <a:solidFill>
                  <a:schemeClr val="tx1"/>
                </a:solidFill>
              </a:rPr>
              <a:t> ook helemaal verwijderen</a:t>
            </a:r>
            <a:endParaRPr lang="en-NL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8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el (Geen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C85ED-2613-4449-AB37-570B27C0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1DBC9B2-F848-4F56-8FA7-A3601D077A1F}"/>
              </a:ext>
            </a:extLst>
          </p:cNvPr>
          <p:cNvSpPr txBox="1"/>
          <p:nvPr userDrawn="1"/>
        </p:nvSpPr>
        <p:spPr>
          <a:xfrm>
            <a:off x="-1" y="-597800"/>
            <a:ext cx="4665060" cy="5770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Op deze slide wordt alleen een titel weergegeven zonder logo of slidenummer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als u alle ruimte wilt gebruiken voor visuele elementen</a:t>
            </a:r>
            <a:endParaRPr lang="en-NL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1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CB45B1B5-9DE2-4576-8CE2-440C2ADEC6CE}"/>
              </a:ext>
            </a:extLst>
          </p:cNvPr>
          <p:cNvSpPr txBox="1"/>
          <p:nvPr userDrawn="1"/>
        </p:nvSpPr>
        <p:spPr>
          <a:xfrm>
            <a:off x="-1" y="-517009"/>
            <a:ext cx="3871573" cy="415498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Dit is een lege slide. U kunt deze volledig naar wens ontwerpen. </a:t>
            </a:r>
            <a:endParaRPr lang="en-NL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15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, zin of woor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tekening&#10;&#10;Automatisch gegenereerde beschrijving">
            <a:extLst>
              <a:ext uri="{FF2B5EF4-FFF2-40B4-BE49-F238E27FC236}">
                <a16:creationId xmlns:a16="http://schemas.microsoft.com/office/drawing/2014/main" id="{92D37ED4-46CD-4D14-A3F6-EA4A425F5658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/>
          <a:srcRect l="472" r="452" b="813"/>
          <a:stretch/>
        </p:blipFill>
        <p:spPr>
          <a:xfrm>
            <a:off x="-1" y="2960337"/>
            <a:ext cx="12192001" cy="3897663"/>
          </a:xfrm>
          <a:prstGeom prst="rect">
            <a:avLst/>
          </a:prstGeom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A50BB14-3F85-4929-AEFD-1BCCA3C05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5" y="1015999"/>
            <a:ext cx="10153650" cy="266541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6600" i="1">
                <a:solidFill>
                  <a:schemeClr val="accent1"/>
                </a:solidFill>
              </a:defRPr>
            </a:lvl1pPr>
            <a:lvl2pPr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l-NL" dirty="0"/>
              <a:t>“Typ hier een quote,</a:t>
            </a:r>
            <a:br>
              <a:rPr lang="nl-NL" dirty="0"/>
            </a:br>
            <a:r>
              <a:rPr lang="nl-NL" dirty="0"/>
              <a:t>een zin of een woord.”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D15BE26-6665-495D-894C-65C280E0D28A}"/>
              </a:ext>
            </a:extLst>
          </p:cNvPr>
          <p:cNvSpPr txBox="1"/>
          <p:nvPr userDrawn="1"/>
        </p:nvSpPr>
        <p:spPr>
          <a:xfrm>
            <a:off x="-1" y="-597800"/>
            <a:ext cx="5173211" cy="577081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maar één quote, zin of woord wilt weergeven op de slide.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Voeg geen afbeeldingen toe aan deze slide.</a:t>
            </a:r>
            <a:endParaRPr lang="en-NL" sz="1050" dirty="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FAD5DB7-F177-4D40-A0E2-E53D74C9CA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7573" y="423026"/>
            <a:ext cx="1329351" cy="4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0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met afbeel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7A50BB14-3F85-4929-AEFD-1BCCA3C050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9176" y="1015999"/>
            <a:ext cx="4572000" cy="482600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i="1">
                <a:solidFill>
                  <a:schemeClr val="accent1"/>
                </a:solidFill>
              </a:defRPr>
            </a:lvl1pPr>
            <a:lvl2pPr algn="ctr">
              <a:buFont typeface="Arial" panose="020B0604020202020204" pitchFamily="34" charset="0"/>
              <a:buNone/>
              <a:defRPr/>
            </a:lvl2pPr>
          </a:lstStyle>
          <a:p>
            <a:pPr lvl="0"/>
            <a:r>
              <a:rPr lang="nl-NL" dirty="0"/>
              <a:t>“Typ hier een quote,</a:t>
            </a:r>
            <a:br>
              <a:rPr lang="nl-NL" dirty="0"/>
            </a:br>
            <a:r>
              <a:rPr lang="nl-NL" dirty="0"/>
              <a:t>een zin of een woord.”</a:t>
            </a:r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4D15BE26-6665-495D-894C-65C280E0D28A}"/>
              </a:ext>
            </a:extLst>
          </p:cNvPr>
          <p:cNvSpPr txBox="1"/>
          <p:nvPr userDrawn="1"/>
        </p:nvSpPr>
        <p:spPr>
          <a:xfrm>
            <a:off x="-1" y="-1082548"/>
            <a:ext cx="8481809" cy="1061829"/>
          </a:xfrm>
          <a:prstGeom prst="rect">
            <a:avLst/>
          </a:prstGeom>
          <a:noFill/>
        </p:spPr>
        <p:txBody>
          <a:bodyPr wrap="none" rtlCol="0" anchor="b">
            <a:spAutoFit/>
          </a:bodyPr>
          <a:lstStyle/>
          <a:p>
            <a:pPr marL="0" indent="0" algn="l">
              <a:buClr>
                <a:schemeClr val="accent2"/>
              </a:buClr>
              <a:buSzPct val="75000"/>
              <a:buFont typeface="Arial" panose="020B0604020202020204" pitchFamily="34" charset="0"/>
              <a:buNone/>
            </a:pPr>
            <a:r>
              <a:rPr lang="nl-NL" sz="1050" b="1" dirty="0">
                <a:solidFill>
                  <a:schemeClr val="tx1"/>
                </a:solidFill>
              </a:rPr>
              <a:t>UITLEG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Gebruik deze slide alleen als u maar één quote, zin of woord én een afbeelding wilt weergeven op de slide.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Deze afbeelding is een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 Klik op het icoon in het midden om een eigen afbeelding toe te voegen of sleep de afbeelding op de </a:t>
            </a:r>
            <a:r>
              <a:rPr lang="nl-NL" sz="1050" dirty="0" err="1">
                <a:solidFill>
                  <a:schemeClr val="tx1"/>
                </a:solidFill>
              </a:rPr>
              <a:t>placeholder</a:t>
            </a:r>
            <a:r>
              <a:rPr lang="nl-NL" sz="1050" dirty="0">
                <a:solidFill>
                  <a:schemeClr val="tx1"/>
                </a:solidFill>
              </a:rPr>
              <a:t>.</a:t>
            </a:r>
          </a:p>
          <a:p>
            <a:pPr marL="171450" indent="-171450" algn="l"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</a:pPr>
            <a:r>
              <a:rPr lang="nl-NL" sz="1050" dirty="0">
                <a:solidFill>
                  <a:schemeClr val="tx1"/>
                </a:solidFill>
              </a:rPr>
              <a:t>Als de afbeelding niet goed bijgesneden is kunt u dit aanpassen door op de afbeelding te klikken &gt; tabblad ‘Afbeeldingsopmaak’ &gt; knop ‘Bijsnijden’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tabLst/>
              <a:defRPr/>
            </a:pPr>
            <a:r>
              <a:rPr lang="nl-NL" sz="1050" dirty="0">
                <a:solidFill>
                  <a:schemeClr val="tx1"/>
                </a:solidFill>
              </a:rPr>
              <a:t>Zorg ervoor dat de resolutie van uw afbeelding hoog genoeg is.</a:t>
            </a:r>
            <a:endParaRPr lang="en-NL" sz="1050">
              <a:solidFill>
                <a:schemeClr val="tx1"/>
              </a:solidFill>
            </a:endParaRP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D6B3EF4-38E7-4962-AE76-522DE6A4A7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8586"/>
            <a:ext cx="6096000" cy="68665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>
            <a:noFill/>
            <a:miter lim="800000"/>
          </a:ln>
        </p:spPr>
        <p:txBody>
          <a:bodyPr vert="horz" lIns="91440" tIns="45720" rIns="91440" bIns="45720" rtlCol="0" anchor="b">
            <a:normAutofit/>
          </a:bodyPr>
          <a:lstStyle>
            <a:lvl1pPr>
              <a:defRPr lang="en-NL" sz="1200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nl-NL" dirty="0"/>
              <a:t>Klik op het icoon om een afbeelding toe te voegen of sleep de afbeelding hier op.</a:t>
            </a:r>
            <a:endParaRPr lang="en-NL" dirty="0"/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3E0440A5-05FB-4E19-BE6E-67E55B62C09E}"/>
              </a:ext>
            </a:extLst>
          </p:cNvPr>
          <p:cNvCxnSpPr>
            <a:cxnSpLocks/>
          </p:cNvCxnSpPr>
          <p:nvPr userDrawn="1"/>
        </p:nvCxnSpPr>
        <p:spPr>
          <a:xfrm>
            <a:off x="6085826" y="-2292"/>
            <a:ext cx="0" cy="685800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BC93799C-59C9-3441-B205-8565DF900B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5517" y="371522"/>
            <a:ext cx="1907409" cy="7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6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1D84FC7-B1AC-7146-8F8C-E817C0601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512763"/>
            <a:ext cx="11160125" cy="50323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dirty="0"/>
              <a:t>Typ hier de slidetitel in een regel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9291174-226D-7541-8DCF-28085F89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9176" y="1520826"/>
            <a:ext cx="10153650" cy="4321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dirty="0"/>
              <a:t>Typ hier uw opsomming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B6EDD1B-A482-4444-8AB4-45F59AD3A3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8600" y="6893173"/>
            <a:ext cx="827088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E07F6-02B0-D149-8E4C-3D378E8FFC88}" type="datetimeFigureOut">
              <a:rPr lang="nl-NL" smtClean="0"/>
              <a:pPr/>
              <a:t>8-11-2022</a:t>
            </a:fld>
            <a:endParaRPr lang="nl-NL" sz="100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7A2F979-FDBB-BB4D-B7BF-459014CEE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5938" y="6345238"/>
            <a:ext cx="459422" cy="2841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 algn="l"/>
            <a:fld id="{BE9F08C2-FF7E-C94B-9CB7-8DCD38EC244C}" type="slidenum">
              <a:rPr lang="nl-NL" smtClean="0"/>
              <a:pPr algn="l"/>
              <a:t>‹nr.›</a:t>
            </a:fld>
            <a:endParaRPr lang="nl-NL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0D5E489E-7E2A-994A-AEAA-6AB6E299D4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573292" y="6123058"/>
            <a:ext cx="1329351" cy="4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73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16000" algn="l" defTabSz="914400" rtl="0" eaLnBrk="1" latinLnBrk="0" hangingPunct="1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16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325">
          <p15:clr>
            <a:srgbClr val="F26B43"/>
          </p15:clr>
        </p15:guide>
        <p15:guide id="4" pos="3522">
          <p15:clr>
            <a:srgbClr val="F26B43"/>
          </p15:clr>
        </p15:guide>
        <p15:guide id="5" pos="4158">
          <p15:clr>
            <a:srgbClr val="F26B43"/>
          </p15:clr>
        </p15:guide>
        <p15:guide id="6" pos="7355">
          <p15:clr>
            <a:srgbClr val="F26B43"/>
          </p15:clr>
        </p15:guide>
        <p15:guide id="7" orient="horz" pos="5">
          <p15:clr>
            <a:srgbClr val="F26B43"/>
          </p15:clr>
        </p15:guide>
        <p15:guide id="8" orient="horz" pos="4315">
          <p15:clr>
            <a:srgbClr val="F26B43"/>
          </p15:clr>
        </p15:guide>
        <p15:guide id="9" orient="horz" pos="323">
          <p15:clr>
            <a:srgbClr val="F26B43"/>
          </p15:clr>
        </p15:guide>
        <p15:guide id="12" orient="horz" pos="4176">
          <p15:clr>
            <a:srgbClr val="F26B43"/>
          </p15:clr>
        </p15:guide>
        <p15:guide id="13" orient="horz" pos="640">
          <p15:clr>
            <a:srgbClr val="F26B43"/>
          </p15:clr>
        </p15:guide>
        <p15:guide id="14" orient="horz" pos="958">
          <p15:clr>
            <a:srgbClr val="F26B43"/>
          </p15:clr>
        </p15:guide>
        <p15:guide id="15" pos="642">
          <p15:clr>
            <a:srgbClr val="F26B43"/>
          </p15:clr>
        </p15:guide>
        <p15:guide id="16" pos="7038">
          <p15:clr>
            <a:srgbClr val="F26B43"/>
          </p15:clr>
        </p15:guide>
        <p15:guide id="17" orient="horz" pos="3680">
          <p15:clr>
            <a:srgbClr val="F26B43"/>
          </p15:clr>
        </p15:guide>
        <p15:guide id="18" orient="horz" pos="3997">
          <p15:clr>
            <a:srgbClr val="F26B43"/>
          </p15:clr>
        </p15:guide>
        <p15:guide id="19" orient="horz" pos="2319">
          <p15:clr>
            <a:srgbClr val="F26B43"/>
          </p15:clr>
        </p15:guide>
        <p15:guide id="2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s://zetmop60.nl/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5ImpBiGRBHg" TargetMode="External"/><Relationship Id="rId2" Type="http://schemas.openxmlformats.org/officeDocument/2006/relationships/hyperlink" Target="https://www.milieucentraal.nl/energie-besparen/apparaten-in-huis/voorkom-sluipgebruik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youtu.be/moXv1VDftrs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Rcfbp6pqtkw?feature=oembed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99D3C-3EA5-4F20-97E1-9A7210CD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 bespaar advies</a:t>
            </a:r>
          </a:p>
        </p:txBody>
      </p:sp>
    </p:spTree>
    <p:extLst>
      <p:ext uri="{BB962C8B-B14F-4D97-AF65-F5344CB8AC3E}">
        <p14:creationId xmlns:p14="http://schemas.microsoft.com/office/powerpoint/2010/main" val="2780170414"/>
      </p:ext>
    </p:extLst>
  </p:cSld>
  <p:clrMapOvr>
    <a:masterClrMapping/>
  </p:clrMapOvr>
  <p:transition spd="slow"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9960C6-9D0D-437F-B144-636E4802F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aankoop apparatuur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66F59A1-1619-469F-B0C8-50292F293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6" y="-394855"/>
            <a:ext cx="10153650" cy="6236855"/>
          </a:xfrm>
        </p:spPr>
        <p:txBody>
          <a:bodyPr/>
          <a:lstStyle/>
          <a:p>
            <a:r>
              <a:rPr lang="nl-NL" dirty="0"/>
              <a:t>Energielabel voor witgoed en tv’s geeft inzicht in het energieverbruik per jaar. Is aangepast in maart 2021</a:t>
            </a:r>
          </a:p>
          <a:p>
            <a:r>
              <a:rPr lang="nl-NL" dirty="0"/>
              <a:t>Het nieuwe label B, C of D is ongeveer te vergelijken met het oude A+++. </a:t>
            </a:r>
          </a:p>
          <a:p>
            <a:r>
              <a:rPr lang="nl-NL" dirty="0"/>
              <a:t>Wat nu label F is, was voorheen A+.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7BD783-005F-4122-9377-CAF2CD4DD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655" y="3260437"/>
            <a:ext cx="5396346" cy="35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8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68D1F-6AB5-49CC-865D-70EC73102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water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0A3D565-4D0F-4461-8FBC-9708D0DC1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Gebruik een zandloper of timer als ‘bespaaruitdaging’. </a:t>
            </a:r>
          </a:p>
          <a:p>
            <a:r>
              <a:rPr lang="nl-NL" dirty="0"/>
              <a:t>Kraan met </a:t>
            </a:r>
            <a:r>
              <a:rPr lang="nl-NL" dirty="0" err="1"/>
              <a:t>waterbespaarder</a:t>
            </a:r>
            <a:endParaRPr lang="nl-NL" dirty="0"/>
          </a:p>
          <a:p>
            <a:r>
              <a:rPr lang="nl-NL" dirty="0"/>
              <a:t>Waterbesparende douchekop</a:t>
            </a:r>
          </a:p>
          <a:p>
            <a:r>
              <a:rPr lang="nl-NL" dirty="0"/>
              <a:t>Ook voor water de wasmachine op ECO en goed vullen</a:t>
            </a:r>
          </a:p>
          <a:p>
            <a:r>
              <a:rPr lang="nl-NL" dirty="0"/>
              <a:t>Spoelstop-knop op stortbak van het toilet of een stortbakverkleiner</a:t>
            </a:r>
          </a:p>
          <a:p>
            <a:r>
              <a:rPr lang="nl-NL" dirty="0"/>
              <a:t>Vaatwasser? Voorspoelen is niet nodig </a:t>
            </a:r>
            <a:br>
              <a:rPr lang="nl-NL" dirty="0"/>
            </a:br>
            <a:r>
              <a:rPr lang="nl-NL" dirty="0"/>
              <a:t>(wel restjes verwijderen) en gebruik ook hier de ECO stand</a:t>
            </a:r>
          </a:p>
          <a:p>
            <a:r>
              <a:rPr lang="nl-NL" dirty="0"/>
              <a:t>Regenwater opvangen voor de planten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7CE66F-FD16-4BA0-A305-5AFB4D130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138" y="4941724"/>
            <a:ext cx="2491159" cy="191627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2834992-E8A3-4227-9892-7F3CD8C79E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05" r="34294"/>
          <a:stretch/>
        </p:blipFill>
        <p:spPr>
          <a:xfrm rot="18389148">
            <a:off x="10375355" y="-317524"/>
            <a:ext cx="1594935" cy="389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1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7C283-4F89-43D6-8647-B4F5102F8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verwarming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B06BB8-3500-4E5B-9D5D-1376A22C7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Plaats radiatorfolie (hoe slechter de buitenmuur is geïsoleerd, hoe groter de besparing)</a:t>
            </a:r>
          </a:p>
          <a:p>
            <a:r>
              <a:rPr lang="nl-NL" dirty="0"/>
              <a:t>Thermostaat een (half) graadje lager instellen (went makkelijker)</a:t>
            </a:r>
          </a:p>
          <a:p>
            <a:r>
              <a:rPr lang="nl-NL" dirty="0"/>
              <a:t>Kamer uit, doe de deur dicht om de warmte binnen te houden</a:t>
            </a:r>
          </a:p>
          <a:p>
            <a:r>
              <a:rPr lang="nl-NL" dirty="0"/>
              <a:t>Gebruik een kleine deurdranger voor deuren die op koude ruimtes zoals een hal uitkomen</a:t>
            </a:r>
          </a:p>
          <a:p>
            <a:r>
              <a:rPr lang="nl-NL" dirty="0"/>
              <a:t>Gebruik tochtwering om ongewenste “ventilatie” te voorkomen</a:t>
            </a:r>
          </a:p>
          <a:p>
            <a:r>
              <a:rPr lang="nl-NL" dirty="0"/>
              <a:t>Meubels niet vóor of tegen de verwarming aan plaatsen</a:t>
            </a:r>
          </a:p>
          <a:p>
            <a:r>
              <a:rPr lang="nl-NL" dirty="0"/>
              <a:t>Hang dikke gordijnen op (niet voor de radiator)</a:t>
            </a:r>
            <a:br>
              <a:rPr lang="nl-NL" dirty="0"/>
            </a:br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0590866-2161-4A08-A3C5-B18FCD95F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7174"/>
            <a:ext cx="2076632" cy="124597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0082A0-5216-4F6D-A378-AEB36B2AF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0545" y="4531366"/>
            <a:ext cx="2661455" cy="232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6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ED6B942-6958-487B-A293-1127F796F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174" y="1520825"/>
            <a:ext cx="4571999" cy="43211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b="0" i="0" dirty="0">
                <a:solidFill>
                  <a:srgbClr val="002060"/>
                </a:solidFill>
                <a:effectLst/>
              </a:rPr>
              <a:t>De meeste cv-ketels staan op de fabrieksinstelling van 80ºC, maar werken efficiënter op 60ºC. Deze snelle besparing scheelt veel gas, dus CO₂. En dit zonder verlies van comfort en geen risico op een koude douche. </a:t>
            </a:r>
          </a:p>
          <a:p>
            <a:pPr marL="0" indent="0">
              <a:buNone/>
            </a:pPr>
            <a:endParaRPr lang="nl-NL" sz="2400" b="0" i="0" dirty="0">
              <a:solidFill>
                <a:schemeClr val="tx1"/>
              </a:solidFill>
              <a:effectLst/>
            </a:endParaRPr>
          </a:p>
          <a:p>
            <a:pPr marL="0" indent="0">
              <a:buNone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Tapwater thermostaat aanpassen: </a:t>
            </a:r>
            <a:r>
              <a:rPr kumimoji="0" lang="nl-NL" sz="30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https://zetmop60.nl/</a:t>
            </a:r>
            <a:endParaRPr kumimoji="0" lang="nl-NL" sz="3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+mn-cs"/>
            </a:endParaRPr>
          </a:p>
          <a:p>
            <a:pPr marL="0" indent="0">
              <a:buNone/>
            </a:pPr>
            <a:endParaRPr lang="nl-NL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74D4EA94-DC47-95A9-309A-0B997200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853" y="949762"/>
            <a:ext cx="5761568" cy="43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94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TNA AO460WIT - Afzuigkap - onderbouw - Wit">
            <a:extLst>
              <a:ext uri="{FF2B5EF4-FFF2-40B4-BE49-F238E27FC236}">
                <a16:creationId xmlns:a16="http://schemas.microsoft.com/office/drawing/2014/main" id="{22307CED-351C-4C79-9E72-B014D0820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9" y="3800434"/>
            <a:ext cx="3904700" cy="11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7F66E46-CCC7-4584-BE74-5A8A8F40E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ventileren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2C1367-2127-4D8F-86ED-5BDDA9B72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2566" y="1520826"/>
            <a:ext cx="7370260" cy="4321174"/>
          </a:xfrm>
        </p:spPr>
        <p:txBody>
          <a:bodyPr>
            <a:noAutofit/>
          </a:bodyPr>
          <a:lstStyle/>
          <a:p>
            <a:r>
              <a:rPr lang="nl-NL" sz="2000" dirty="0"/>
              <a:t>Ventileer 24 uur per dag; </a:t>
            </a:r>
          </a:p>
          <a:p>
            <a:pPr lvl="1"/>
            <a:r>
              <a:rPr lang="nl-NL" sz="2000" dirty="0"/>
              <a:t>Houd ventilatieroosters open </a:t>
            </a:r>
          </a:p>
          <a:p>
            <a:pPr lvl="1"/>
            <a:r>
              <a:rPr lang="nl-NL" sz="2000" dirty="0"/>
              <a:t>Zet het ventilatiesysteem (MV) op 2 wanneer je thuis bent, op 1 als je weggaat</a:t>
            </a:r>
          </a:p>
          <a:p>
            <a:r>
              <a:rPr lang="nl-NL" sz="2000" dirty="0"/>
              <a:t>Zet de MV op 3 tijdens koken, douchen en wanneer de droger aan is</a:t>
            </a:r>
          </a:p>
          <a:p>
            <a:r>
              <a:rPr lang="nl-NL" sz="2000" dirty="0"/>
              <a:t>Lucht dagelijks minimaal 10 </a:t>
            </a:r>
            <a:r>
              <a:rPr lang="nl-NL" sz="2000" dirty="0">
                <a:solidFill>
                  <a:srgbClr val="002060"/>
                </a:solidFill>
              </a:rPr>
              <a:t>minuten</a:t>
            </a:r>
            <a:r>
              <a:rPr lang="nl-NL" sz="2000" dirty="0"/>
              <a:t> </a:t>
            </a:r>
          </a:p>
          <a:p>
            <a:r>
              <a:rPr lang="nl-NL" sz="2000" dirty="0"/>
              <a:t>Verwarming aanzetten en controleren of ventilatiekanalen en luchttoevoer goed werken</a:t>
            </a:r>
          </a:p>
          <a:p>
            <a:r>
              <a:rPr lang="nl-NL" sz="2000" dirty="0"/>
              <a:t>Droog de was buiten als dat kan</a:t>
            </a:r>
          </a:p>
          <a:p>
            <a:r>
              <a:rPr lang="nl-NL" sz="2000" dirty="0"/>
              <a:t>Gebruik de afzuigkap tijdens het koken of zet een raampje open in de keuken</a:t>
            </a:r>
          </a:p>
          <a:p>
            <a:r>
              <a:rPr lang="nl-NL" sz="2000" dirty="0"/>
              <a:t>Maak na het douchen de badkamer droog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1AE54F3-F3B5-4320-ADAC-AD0196ED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49" y="1817649"/>
            <a:ext cx="1646603" cy="1646603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235B5B6-3063-4B79-B8B5-0DF20C1BB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706" y="1817649"/>
            <a:ext cx="1643310" cy="164660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9A525A6-D623-48DF-B210-8B1A6939843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76" b="19236"/>
          <a:stretch/>
        </p:blipFill>
        <p:spPr>
          <a:xfrm>
            <a:off x="565626" y="5331352"/>
            <a:ext cx="2210452" cy="141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0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E76503-5F8C-4DFB-AF32-636D20AA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ventileren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C3A64D-A21C-413C-9A30-6CAAB871C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Ventilatie roosters schoonmaken en openhouden</a:t>
            </a:r>
          </a:p>
          <a:p>
            <a:r>
              <a:rPr lang="nl-NL" dirty="0"/>
              <a:t>Meubels vrij van de buitenmuren zetten</a:t>
            </a:r>
          </a:p>
          <a:p>
            <a:r>
              <a:rPr lang="nl-NL" dirty="0"/>
              <a:t>Benedenwoning?  Kruipruimte, meterkast en leidingen die door de vloer gaan goed afsluiten</a:t>
            </a:r>
          </a:p>
          <a:p>
            <a:r>
              <a:rPr lang="nl-NL" dirty="0"/>
              <a:t>Hou de woning op minimaal 15 graden ‘s nachts</a:t>
            </a:r>
          </a:p>
          <a:p>
            <a:r>
              <a:rPr lang="nl-NL" dirty="0"/>
              <a:t>Gebruik </a:t>
            </a:r>
            <a:r>
              <a:rPr lang="nl-NL" dirty="0" err="1"/>
              <a:t>evt</a:t>
            </a:r>
            <a:r>
              <a:rPr lang="nl-NL" dirty="0"/>
              <a:t> een vochtvreter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E2C7E2B-2014-4DB6-BB01-D0E611D3FF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6000"/>
          </a:blip>
          <a:srcRect l="17760"/>
          <a:stretch/>
        </p:blipFill>
        <p:spPr>
          <a:xfrm>
            <a:off x="1" y="-1513274"/>
            <a:ext cx="12192000" cy="988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4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A42E95-B01B-4E8F-8DE7-201F02AF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Vocht in huis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C54F2EE-E7D1-4931-81C4-ACE4308D1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Elke volwassene transpireert per dag, bij rustige activiteiten, 1 liter vocht uit. </a:t>
            </a:r>
          </a:p>
          <a:p>
            <a:r>
              <a:rPr lang="nl-NL" dirty="0"/>
              <a:t>Samen met koken en wassen:10 tot 20 liter vocht in de woning. </a:t>
            </a:r>
          </a:p>
          <a:p>
            <a:r>
              <a:rPr lang="nl-NL" dirty="0"/>
              <a:t>In een slecht geïsoleerde woning condenseert dat vocht op de koudste oppervakken, zoals glas of metaal. </a:t>
            </a:r>
          </a:p>
          <a:p>
            <a:r>
              <a:rPr lang="nl-NL" dirty="0"/>
              <a:t>Ook in een geïsoleerde woning kan condensatie ontstaan, op plaatsen waar de isolatie ontbreekt of niet goed is aangebracht. Die plaatsen noemt men koudebruggen.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FF259F-3E9A-4E52-A2CF-6CAC93C72D8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12192000" cy="811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40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F1CAE-8654-43B2-90FD-D9691037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Woning koelen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3C72CF-4911-4438-A521-64FC0772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Overdag: ramen sluiten, gordijnen dicht</a:t>
            </a:r>
          </a:p>
          <a:p>
            <a:r>
              <a:rPr lang="nl-NL" dirty="0"/>
              <a:t>Zet 's avonds laat, 's nachts of heel vroeg in de ochtend alle ramen tegen elkaar open.</a:t>
            </a:r>
          </a:p>
          <a:p>
            <a:r>
              <a:rPr lang="nl-NL" dirty="0"/>
              <a:t>Bestel sushi: de oven en het fornuis maken het huis alleen maar warmer</a:t>
            </a:r>
          </a:p>
          <a:p>
            <a:r>
              <a:rPr lang="nl-NL" dirty="0"/>
              <a:t>De (oudere) computer en tv uitzetten - echt off, dus niet op </a:t>
            </a:r>
            <a:r>
              <a:rPr lang="nl-NL" dirty="0" err="1"/>
              <a:t>standby</a:t>
            </a:r>
            <a:r>
              <a:rPr lang="nl-NL" dirty="0"/>
              <a:t> - scheelt onnodige warmte in huis.</a:t>
            </a:r>
          </a:p>
          <a:p>
            <a:r>
              <a:rPr lang="nl-NL" dirty="0"/>
              <a:t>Leg een paar plastic flessen water of koelboxelementen in de vriezer. 's avonds zet je ze in een plastic teil in de slaapkamer. Draaiende ventilator ervoor: doe-het-zelf-airco</a:t>
            </a:r>
          </a:p>
          <a:p>
            <a:r>
              <a:rPr lang="nl-NL" dirty="0"/>
              <a:t>Maak je niet druk</a:t>
            </a:r>
          </a:p>
          <a:p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BB50E2E-750A-4292-B1C2-D61F47BE8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8456" y="4666994"/>
            <a:ext cx="3367725" cy="19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0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BF1CAE-8654-43B2-90FD-D9691037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Handige links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93C72CF-4911-4438-A521-64FC0772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Voorkom sluipverbruik | Milieu Centraal</a:t>
            </a:r>
            <a:endParaRPr lang="nl-NL" dirty="0">
              <a:solidFill>
                <a:srgbClr val="002060"/>
              </a:solidFill>
            </a:endParaRPr>
          </a:p>
          <a:p>
            <a:r>
              <a:rPr lang="nl-NL" dirty="0">
                <a:solidFill>
                  <a:srgbClr val="00206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https://youtu.be/5ImpBiGRBHg</a:t>
            </a:r>
            <a:r>
              <a:rPr lang="nl-NL" dirty="0">
                <a:solidFill>
                  <a:srgbClr val="002060"/>
                </a:solidFill>
              </a:rPr>
              <a:t> (radiator folie aanbrengen)</a:t>
            </a:r>
          </a:p>
          <a:p>
            <a:r>
              <a:rPr lang="nl-NL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https://youtu.be/moXv1VDftrs</a:t>
            </a:r>
            <a:r>
              <a:rPr lang="nl-NL" dirty="0">
                <a:solidFill>
                  <a:srgbClr val="002060"/>
                </a:solidFill>
              </a:rPr>
              <a:t> </a:t>
            </a:r>
            <a:r>
              <a:rPr lang="nl-NL">
                <a:solidFill>
                  <a:srgbClr val="002060"/>
                </a:solidFill>
              </a:rPr>
              <a:t>(tochtstrip </a:t>
            </a:r>
            <a:r>
              <a:rPr lang="nl-NL" dirty="0">
                <a:solidFill>
                  <a:srgbClr val="002060"/>
                </a:solidFill>
              </a:rPr>
              <a:t>aanbrengen)</a:t>
            </a: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>
              <a:solidFill>
                <a:srgbClr val="002060"/>
              </a:solidFill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3709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E42A60-DF38-4FF3-AE92-A8E9E55DEA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Bedankt en veel succes!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7C56D32-5CAA-4EE3-9DB6-74F3751250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Ans Luchtenberg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D823B90-DAF3-4468-BE0C-7F777F789C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0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93E9B2-9801-4E99-BE3A-82999C6F8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Bespaarproducten en bespaaradvies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C3931C-A63C-4FD1-844A-7E74AD7E05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1" t="33250" r="17915" b="16500"/>
          <a:stretch/>
        </p:blipFill>
        <p:spPr bwMode="auto">
          <a:xfrm>
            <a:off x="1080655" y="1371600"/>
            <a:ext cx="9433872" cy="493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71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44CBC8-D5F4-439C-ABA3-486117AF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Onlinemedia 3" title="Energy Slaves">
            <a:hlinkClick r:id="" action="ppaction://media"/>
            <a:extLst>
              <a:ext uri="{FF2B5EF4-FFF2-40B4-BE49-F238E27FC236}">
                <a16:creationId xmlns:a16="http://schemas.microsoft.com/office/drawing/2014/main" id="{110482C6-8342-4294-9F5A-D8D7C54225F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-64072"/>
            <a:ext cx="12192000" cy="688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50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E99D3C-3EA5-4F20-97E1-9A7210CD4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</a:t>
            </a:r>
          </a:p>
        </p:txBody>
      </p:sp>
    </p:spTree>
    <p:extLst>
      <p:ext uri="{BB962C8B-B14F-4D97-AF65-F5344CB8AC3E}">
        <p14:creationId xmlns:p14="http://schemas.microsoft.com/office/powerpoint/2010/main" val="2356685292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984C1C-54B6-49EF-B046-C1162C2A5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90" y="13680"/>
            <a:ext cx="3014292" cy="3014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DEA47F8-A58C-413C-A659-F4F8F89F5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keuken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C009A1-F3A1-4ADB-997D-A0F38087F2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Ontdooi koelkast/vriezer regelmatig</a:t>
            </a:r>
          </a:p>
          <a:p>
            <a:r>
              <a:rPr lang="nl-NL" dirty="0"/>
              <a:t>Zet de koelkast minimaal 10 cm van de muur af en </a:t>
            </a:r>
          </a:p>
          <a:p>
            <a:pPr marL="0" indent="0">
              <a:buNone/>
            </a:pPr>
            <a:r>
              <a:rPr lang="nl-NL" dirty="0"/>
              <a:t>   niet naast warme apparaten</a:t>
            </a:r>
          </a:p>
          <a:p>
            <a:r>
              <a:rPr lang="nl-NL" dirty="0"/>
              <a:t>Ontdooi eten uit de vriezer in de koelkast</a:t>
            </a:r>
          </a:p>
          <a:p>
            <a:r>
              <a:rPr lang="nl-NL" dirty="0"/>
              <a:t>Koelkastthermometer: de juiste temperatuur (4-7 graden)</a:t>
            </a:r>
          </a:p>
          <a:p>
            <a:r>
              <a:rPr lang="nl-NL" dirty="0"/>
              <a:t>Gebruik een thermoskan i.p.v. een warmhoudplaatje</a:t>
            </a:r>
          </a:p>
          <a:p>
            <a:r>
              <a:rPr lang="nl-NL" dirty="0"/>
              <a:t>Op de hand afwassen is niet per definitie beter dan een vaatwasser, maar hangt van de machine én je afwasgedrag af</a:t>
            </a:r>
          </a:p>
          <a:p>
            <a:endParaRPr lang="nl-NL" dirty="0"/>
          </a:p>
        </p:txBody>
      </p:sp>
      <p:pic>
        <p:nvPicPr>
          <p:cNvPr id="7" name="Graphic 6" descr="Thermometer met effen opvulling">
            <a:extLst>
              <a:ext uri="{FF2B5EF4-FFF2-40B4-BE49-F238E27FC236}">
                <a16:creationId xmlns:a16="http://schemas.microsoft.com/office/drawing/2014/main" id="{AE0490AC-1FB1-4C23-9214-F154F6722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84020" y="4553526"/>
            <a:ext cx="1992745" cy="19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97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6C310E-A9BD-4984-9BB3-8A7296558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keuken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C8BC60-6F4F-49F5-9FFA-37982F51C8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Kook met deksels op de pannen</a:t>
            </a:r>
          </a:p>
          <a:p>
            <a:r>
              <a:rPr lang="nl-NL" dirty="0"/>
              <a:t>Vuur laag of zelfs uit zetten als het water kookt </a:t>
            </a:r>
          </a:p>
          <a:p>
            <a:r>
              <a:rPr lang="nl-NL" dirty="0"/>
              <a:t>Water koken? Alleen wat je nodig hebt </a:t>
            </a:r>
          </a:p>
          <a:p>
            <a:r>
              <a:rPr lang="nl-NL" dirty="0"/>
              <a:t>Oven voorverwarmen is niet altijd nodig</a:t>
            </a:r>
          </a:p>
          <a:p>
            <a:r>
              <a:rPr lang="nl-NL" dirty="0"/>
              <a:t>Lange kooktijd? Gebruik een snelkookpan</a:t>
            </a:r>
          </a:p>
          <a:p>
            <a:r>
              <a:rPr lang="nl-NL" dirty="0"/>
              <a:t>Op gas koken is gemiddeld 37 m3 per jaar</a:t>
            </a:r>
          </a:p>
          <a:p>
            <a:r>
              <a:rPr lang="nl-NL" dirty="0"/>
              <a:t>Op inductie koken is gemiddeld 200 kWh per jaar</a:t>
            </a:r>
          </a:p>
          <a:p>
            <a:r>
              <a:rPr lang="nl-NL" dirty="0"/>
              <a:t>Inductie is zuiniger dan keramisch/elektrisch</a:t>
            </a:r>
          </a:p>
        </p:txBody>
      </p:sp>
      <p:pic>
        <p:nvPicPr>
          <p:cNvPr id="4" name="Picture 2" descr="Rijst koken: met deze tips mislukt het nooit meer!">
            <a:extLst>
              <a:ext uri="{FF2B5EF4-FFF2-40B4-BE49-F238E27FC236}">
                <a16:creationId xmlns:a16="http://schemas.microsoft.com/office/drawing/2014/main" id="{D78E5CDE-346D-478A-B3A3-76DB8CC74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625" y="0"/>
            <a:ext cx="4023375" cy="26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1232F-BE32-4986-BBFB-F721733B6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wassen en drogen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778A9D1-1188-47EC-AF16-39168DC13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Gebruik de </a:t>
            </a:r>
            <a:r>
              <a:rPr lang="nl-NL" dirty="0" err="1"/>
              <a:t>eco</a:t>
            </a:r>
            <a:r>
              <a:rPr lang="nl-NL" dirty="0"/>
              <a:t> stand</a:t>
            </a:r>
          </a:p>
          <a:p>
            <a:r>
              <a:rPr lang="nl-NL" dirty="0"/>
              <a:t>Droog de was aan de waslijn (liefst buiten) in plaats van in een wasdroger</a:t>
            </a:r>
          </a:p>
          <a:p>
            <a:r>
              <a:rPr lang="nl-NL" dirty="0"/>
              <a:t>Doe de was op 40 graden in plaats van op 60 graden, dat bespaart je de helft energie. Op 30 graden is nóg zuiniger.</a:t>
            </a:r>
          </a:p>
          <a:p>
            <a:r>
              <a:rPr lang="nl-NL" dirty="0"/>
              <a:t>Wasmachinefabrikanten adviseren eenmaal per maand een was van 60 graden of warmer voor een langere levensduur van de machine</a:t>
            </a:r>
          </a:p>
          <a:p>
            <a:r>
              <a:rPr lang="nl-NL" dirty="0"/>
              <a:t>Wassen met een volle trommel is veel efficiënter dan steeds kleine wasjes draaien</a:t>
            </a:r>
          </a:p>
          <a:p>
            <a:endParaRPr lang="nl-N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1B5EB16-50BC-47EC-B606-78B265B25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901" y="0"/>
            <a:ext cx="4892099" cy="489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99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981119-A524-446E-B39F-9F503D816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Bespaartips stand-by en verlichting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CED27F-CED2-4E68-8F1F-BEB71EE51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nl-NL" dirty="0"/>
          </a:p>
          <a:p>
            <a:r>
              <a:rPr lang="nl-NL" dirty="0"/>
              <a:t>Laat geen apparaten op stand-by staan; gebruik een schakelstekkerdoos of een “stand-by-killer”</a:t>
            </a:r>
          </a:p>
          <a:p>
            <a:r>
              <a:rPr lang="nl-NL" dirty="0"/>
              <a:t>Gebruik een timer voor verlichting of andere apparatuur</a:t>
            </a:r>
          </a:p>
          <a:p>
            <a:r>
              <a:rPr lang="nl-NL" dirty="0"/>
              <a:t>Gebruik apparatuur wanneer je zonnepanelen opbrengen</a:t>
            </a:r>
          </a:p>
          <a:p>
            <a:endParaRPr lang="nl-NL" dirty="0"/>
          </a:p>
          <a:p>
            <a:r>
              <a:rPr lang="nl-NL" dirty="0"/>
              <a:t>Vervang je laatste gloei- en halogeenlampen door ledlampen</a:t>
            </a:r>
          </a:p>
          <a:p>
            <a:r>
              <a:rPr lang="nl-NL" dirty="0"/>
              <a:t>Kamer uit? Licht uit!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3AB1793-7F0E-4FCF-9A5C-BF5E6AE9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609" y="2303884"/>
            <a:ext cx="1468359" cy="112950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9015062-1DC7-462B-8121-0B78A2915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609" b="25713"/>
          <a:stretch/>
        </p:blipFill>
        <p:spPr>
          <a:xfrm>
            <a:off x="8754462" y="692713"/>
            <a:ext cx="3240654" cy="103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142180-4A8E-4D74-AAA3-2A0341F1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Lumen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4E7ADA-D1DE-47A9-A1F9-4FCECC95C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6" y="1520826"/>
            <a:ext cx="4626250" cy="4321174"/>
          </a:xfrm>
        </p:spPr>
        <p:txBody>
          <a:bodyPr/>
          <a:lstStyle/>
          <a:p>
            <a:r>
              <a:rPr lang="nl-NL" sz="1600" dirty="0"/>
              <a:t>https://www.milieucentraal.nl/energie-besparen/zuinige-lampen/keuzehulp-vind-de-juiste-ledlamp/</a:t>
            </a:r>
          </a:p>
          <a:p>
            <a:endParaRPr lang="nl-NL" dirty="0"/>
          </a:p>
        </p:txBody>
      </p:sp>
      <p:pic>
        <p:nvPicPr>
          <p:cNvPr id="8194" name="Picture 2" descr="Lumen en kleurtemperatuur - Verlichtingpaleis">
            <a:extLst>
              <a:ext uri="{FF2B5EF4-FFF2-40B4-BE49-F238E27FC236}">
                <a16:creationId xmlns:a16="http://schemas.microsoft.com/office/drawing/2014/main" id="{374C2B31-FB1A-4E5E-8065-418512B16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44" y="125032"/>
            <a:ext cx="6542978" cy="64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Gloeilamp met effen opvulling">
            <a:extLst>
              <a:ext uri="{FF2B5EF4-FFF2-40B4-BE49-F238E27FC236}">
                <a16:creationId xmlns:a16="http://schemas.microsoft.com/office/drawing/2014/main" id="{2350AA52-81EE-493E-8528-5183CE936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85" y="4491540"/>
            <a:ext cx="1691268" cy="169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S_SHAPE_LOCK" val="TRUE"/>
</p:tagLst>
</file>

<file path=ppt/theme/theme1.xml><?xml version="1.0" encoding="utf-8"?>
<a:theme xmlns:a="http://schemas.openxmlformats.org/drawingml/2006/main" name="1_Kantoorthema">
  <a:themeElements>
    <a:clrScheme name="Stichting !Woon 2021">
      <a:dk1>
        <a:srgbClr val="000000"/>
      </a:dk1>
      <a:lt1>
        <a:srgbClr val="FFFFFF"/>
      </a:lt1>
      <a:dk2>
        <a:srgbClr val="261F5B"/>
      </a:dk2>
      <a:lt2>
        <a:srgbClr val="E7E6E6"/>
      </a:lt2>
      <a:accent1>
        <a:srgbClr val="008681"/>
      </a:accent1>
      <a:accent2>
        <a:srgbClr val="DEDC00"/>
      </a:accent2>
      <a:accent3>
        <a:srgbClr val="FF0000"/>
      </a:accent3>
      <a:accent4>
        <a:srgbClr val="FF9900"/>
      </a:accent4>
      <a:accent5>
        <a:srgbClr val="85C0FB"/>
      </a:accent5>
      <a:accent6>
        <a:srgbClr val="C490AA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 w="25400">
          <a:solidFill>
            <a:schemeClr val="bg1"/>
          </a:solidFill>
        </a:ln>
      </a:spPr>
      <a:bodyPr lIns="36000" tIns="36000" rIns="36000" bIns="36000" rtlCol="0" anchor="ctr"/>
      <a:lstStyle>
        <a:defPPr algn="ctr">
          <a:defRPr sz="2400" b="1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t">
        <a:spAutoFit/>
      </a:bodyPr>
      <a:lstStyle>
        <a:defPPr marL="457200" indent="-457200" algn="l">
          <a:buClr>
            <a:schemeClr val="accent1"/>
          </a:buClr>
          <a:buSzPct val="75000"/>
          <a:buFont typeface="Wingdings" pitchFamily="2" charset="2"/>
          <a:buChar char="§"/>
          <a:defRPr sz="3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raining energiecoach 2022" id="{A5311DF5-4EE2-409F-9270-C9BD7D50C92F}" vid="{09572A72-F214-47A8-BCC4-DF7D331E25D6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891</Words>
  <Application>Microsoft Office PowerPoint</Application>
  <PresentationFormat>Breedbeeld</PresentationFormat>
  <Paragraphs>98</Paragraphs>
  <Slides>19</Slides>
  <Notes>2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19</vt:i4>
      </vt:variant>
    </vt:vector>
  </HeadingPairs>
  <TitlesOfParts>
    <vt:vector size="23" baseType="lpstr">
      <vt:lpstr>Arial</vt:lpstr>
      <vt:lpstr>Calibri</vt:lpstr>
      <vt:lpstr>Wingdings</vt:lpstr>
      <vt:lpstr>1_Kantoorthema</vt:lpstr>
      <vt:lpstr>Energie bespaar advies</vt:lpstr>
      <vt:lpstr>Bespaarproducten en bespaaradvies</vt:lpstr>
      <vt:lpstr>PowerPoint-presentatie</vt:lpstr>
      <vt:lpstr>Bespaartips</vt:lpstr>
      <vt:lpstr>Bespaartips keuken</vt:lpstr>
      <vt:lpstr>Bespaartips keuken</vt:lpstr>
      <vt:lpstr>Bespaartips wassen en drogen</vt:lpstr>
      <vt:lpstr>Bespaartips stand-by en verlichting</vt:lpstr>
      <vt:lpstr>Lumen</vt:lpstr>
      <vt:lpstr>Bespaartips aankoop apparatuur</vt:lpstr>
      <vt:lpstr>Bespaartips water</vt:lpstr>
      <vt:lpstr>Bespaartips verwarming</vt:lpstr>
      <vt:lpstr>PowerPoint-presentatie</vt:lpstr>
      <vt:lpstr>Bespaartips ventileren</vt:lpstr>
      <vt:lpstr>Bespaartips ventileren</vt:lpstr>
      <vt:lpstr>Vocht in huis</vt:lpstr>
      <vt:lpstr>Woning koelen</vt:lpstr>
      <vt:lpstr>Handige links</vt:lpstr>
      <vt:lpstr>Bedankt en veel succes!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Energie advies</dc:title>
  <dc:creator>Susan Meijerink</dc:creator>
  <cp:lastModifiedBy>Ans Luchtenberg</cp:lastModifiedBy>
  <cp:revision>9</cp:revision>
  <dcterms:created xsi:type="dcterms:W3CDTF">2022-06-07T09:36:41Z</dcterms:created>
  <dcterms:modified xsi:type="dcterms:W3CDTF">2022-11-08T14:31:30Z</dcterms:modified>
</cp:coreProperties>
</file>